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8"/>
  </p:notesMasterIdLst>
  <p:handoutMasterIdLst>
    <p:handoutMasterId r:id="rId19"/>
  </p:handoutMasterIdLst>
  <p:sldIdLst>
    <p:sldId id="402" r:id="rId2"/>
    <p:sldId id="344" r:id="rId3"/>
    <p:sldId id="444" r:id="rId4"/>
    <p:sldId id="382" r:id="rId5"/>
    <p:sldId id="448" r:id="rId6"/>
    <p:sldId id="450" r:id="rId7"/>
    <p:sldId id="449" r:id="rId8"/>
    <p:sldId id="455" r:id="rId9"/>
    <p:sldId id="456" r:id="rId10"/>
    <p:sldId id="453" r:id="rId11"/>
    <p:sldId id="454" r:id="rId12"/>
    <p:sldId id="457" r:id="rId13"/>
    <p:sldId id="452" r:id="rId14"/>
    <p:sldId id="447" r:id="rId15"/>
    <p:sldId id="446" r:id="rId16"/>
    <p:sldId id="265" r:id="rId17"/>
  </p:sldIdLst>
  <p:sldSz cx="9144000" cy="6858000" type="screen4x3"/>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64" autoAdjust="0"/>
    <p:restoredTop sz="96323" autoAdjust="0"/>
  </p:normalViewPr>
  <p:slideViewPr>
    <p:cSldViewPr snapToGrid="0" showGuides="1">
      <p:cViewPr varScale="1">
        <p:scale>
          <a:sx n="131" d="100"/>
          <a:sy n="131" d="100"/>
        </p:scale>
        <p:origin x="1440" y="184"/>
      </p:cViewPr>
      <p:guideLst/>
    </p:cSldViewPr>
  </p:slideViewPr>
  <p:outlineViewPr>
    <p:cViewPr>
      <p:scale>
        <a:sx n="33" d="100"/>
        <a:sy n="33" d="100"/>
      </p:scale>
      <p:origin x="0" y="-132"/>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2" d="100"/>
          <a:sy n="72" d="100"/>
        </p:scale>
        <p:origin x="293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00" y="392400"/>
            <a:ext cx="5360287" cy="40212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2400" y="4705200"/>
            <a:ext cx="5360400" cy="40212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9951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73087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2348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3143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855031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8182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15</a:t>
            </a:fld>
            <a:endParaRPr dirty="0">
              <a:solidFill>
                <a:srgbClr val="000000"/>
              </a:solidFill>
            </a:endParaRPr>
          </a:p>
        </p:txBody>
      </p:sp>
    </p:spTree>
    <p:extLst>
      <p:ext uri="{BB962C8B-B14F-4D97-AF65-F5344CB8AC3E}">
        <p14:creationId xmlns:p14="http://schemas.microsoft.com/office/powerpoint/2010/main" val="97923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26318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28051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17549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77898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59531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5998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9418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sapbrandtools.com/imagelibrary/index.html#/" TargetMode="External"/><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corporate/en/legal/copyright.html"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corporate/de/legal/copyright.html"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hyperlink" Target="https://www.sapbrandtools.com/imagelibrary/index.html#/"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17817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userDrawn="1">
          <p15:clr>
            <a:srgbClr val="FBAE40"/>
          </p15:clr>
        </p15:guide>
        <p15:guide id="2" orient="horz" pos="2160" userDrawn="1">
          <p15:clr>
            <a:srgbClr val="FBAE40"/>
          </p15:clr>
        </p15:guide>
        <p15:guide id="3" orient="horz" pos="3984" userDrawn="1">
          <p15:clr>
            <a:srgbClr val="FBAE40"/>
          </p15:clr>
        </p15:guide>
        <p15:guide id="4" pos="55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Custom">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136969" y="1593669"/>
            <a:ext cx="3657600" cy="3657600"/>
          </a:xfrm>
        </p:spPr>
        <p:txBody>
          <a:bodyPr/>
          <a:lstStyle/>
          <a:p>
            <a:r>
              <a:rPr lang="en-US" smtClean="0"/>
              <a:t>Drag picture to placeholder or click icon to add</a:t>
            </a:r>
            <a:endParaRPr lang="de-DE"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13"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4" name="Speaker"/>
          <p:cNvSpPr>
            <a:spLocks noGrp="1"/>
          </p:cNvSpPr>
          <p:nvPr>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5"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
        <p:nvSpPr>
          <p:cNvPr id="17" name="Rounded Rectangle 16"/>
          <p:cNvSpPr/>
          <p:nvPr userDrawn="1"/>
        </p:nvSpPr>
        <p:spPr bwMode="gray">
          <a:xfrm>
            <a:off x="5452161" y="3803579"/>
            <a:ext cx="3027216" cy="1272253"/>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Samples of a title slide with</a:t>
            </a:r>
            <a:r>
              <a:rPr lang="en-US" sz="1000" kern="0" baseline="0" dirty="0">
                <a:solidFill>
                  <a:sysClr val="windowText" lastClr="000000"/>
                </a:solidFill>
                <a:ea typeface="Arial Unicode MS" pitchFamily="34" charset="-128"/>
                <a:cs typeface="Arial Unicode MS" pitchFamily="34" charset="-128"/>
                <a:sym typeface="Arial"/>
              </a:rPr>
              <a:t> a pictogram are also available in this template.</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See </a:t>
            </a:r>
            <a:r>
              <a:rPr lang="en-US" sz="1000" kern="0" dirty="0">
                <a:solidFill>
                  <a:sysClr val="windowText" lastClr="000000"/>
                </a:solidFill>
                <a:ea typeface="Arial Unicode MS" pitchFamily="34" charset="-128"/>
                <a:cs typeface="Arial Unicode MS" pitchFamily="34" charset="-128"/>
                <a:sym typeface="Arial"/>
                <a:hlinkClick r:id="rId4"/>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 you can sort</a:t>
            </a:r>
            <a:r>
              <a:rPr lang="en-US" sz="1000" kern="0" baseline="0" dirty="0">
                <a:solidFill>
                  <a:sysClr val="windowText" lastClr="000000"/>
                </a:solidFill>
                <a:ea typeface="Arial Unicode MS" pitchFamily="34" charset="-128"/>
                <a:cs typeface="Arial Unicode MS" pitchFamily="34" charset="-128"/>
                <a:sym typeface="Arial"/>
              </a:rPr>
              <a:t> using the drop down menu and selecting illustration options. </a:t>
            </a:r>
            <a:endParaRPr lang="en-US" sz="1000" kern="0" dirty="0">
              <a:solidFill>
                <a:sysClr val="windowText" lastClr="000000"/>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140681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4" userDrawn="1">
          <p15:clr>
            <a:srgbClr val="FBAE40"/>
          </p15:clr>
        </p15:guide>
        <p15:guide id="3" pos="5546" userDrawn="1">
          <p15:clr>
            <a:srgbClr val="FBAE40"/>
          </p15:clr>
        </p15:guide>
        <p15:guide id="4" orient="horz" pos="3988" userDrawn="1">
          <p15:clr>
            <a:srgbClr val="FBAE40"/>
          </p15:clr>
        </p15:guide>
        <p15:guide id="5" orient="horz" pos="1008" userDrawn="1">
          <p15:clr>
            <a:srgbClr val="FBAE40"/>
          </p15:clr>
        </p15:guide>
        <p15:guide id="6" orient="horz" pos="33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347663" y="1600200"/>
            <a:ext cx="8453437" cy="4724400"/>
          </a:xfrm>
          <a:prstGeom prst="rect">
            <a:avLst/>
          </a:prstGeom>
        </p:spPr>
        <p:txBody>
          <a:bodyPr vert="horz" lIns="0" tIns="0" rIns="0" bIns="0" rtlCol="0">
            <a:noAutofit/>
          </a:bodyPr>
          <a:lstStyle/>
          <a:p>
            <a:pPr lvl="0"/>
            <a:r>
              <a:rPr lang="en-US" dirty="0"/>
              <a:t>Agenda Item/Divider Headline</a:t>
            </a:r>
          </a:p>
          <a:p>
            <a:pPr lvl="1"/>
            <a:r>
              <a:rPr lang="en-US" dirty="0"/>
              <a:t>Details</a:t>
            </a:r>
          </a:p>
        </p:txBody>
      </p:sp>
      <p:sp>
        <p:nvSpPr>
          <p:cNvPr id="10" name="Title Placeholder 1"/>
          <p:cNvSpPr txBox="1">
            <a:spLocks/>
          </p:cNvSpPr>
          <p:nvPr userDrawn="1"/>
        </p:nvSpPr>
        <p:spPr bwMode="gray">
          <a:xfrm>
            <a:off x="350044" y="535780"/>
            <a:ext cx="8451056" cy="378620"/>
          </a:xfrm>
          <a:prstGeom prst="rect">
            <a:avLst/>
          </a:prstGeom>
        </p:spPr>
        <p:txBody>
          <a:bodyPr vert="horz" wrap="square" lIns="0" tIns="0" rIns="0" bIns="0" rtlCol="0" anchor="t" anchorCtr="0">
            <a:noAutofit/>
          </a:bodyPr>
          <a:lstStyle>
            <a:lvl1pPr algn="l" defTabSz="816201" rtl="0" eaLnBrk="1" latinLnBrk="0" hangingPunct="1">
              <a:spcBef>
                <a:spcPct val="0"/>
              </a:spcBef>
              <a:buNone/>
              <a:defRPr sz="2400" b="1" kern="1200" baseline="0">
                <a:solidFill>
                  <a:schemeClr val="tx1"/>
                </a:solidFill>
                <a:latin typeface="+mj-lt"/>
                <a:ea typeface="+mj-ea"/>
                <a:cs typeface="+mj-cs"/>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 orient="horz" pos="576" userDrawn="1">
          <p15:clr>
            <a:srgbClr val="FBAE40"/>
          </p15:clr>
        </p15:guide>
        <p15:guide id="5" orient="horz" pos="1008" userDrawn="1">
          <p15:clr>
            <a:srgbClr val="FBAE40"/>
          </p15:clr>
        </p15:guide>
        <p15:guide id="6" orient="horz" pos="3984" userDrawn="1">
          <p15:clr>
            <a:srgbClr val="FBAE40"/>
          </p15:clr>
        </p15:guide>
        <p15:guide id="7" pos="216" userDrawn="1">
          <p15:clr>
            <a:srgbClr val="FBAE40"/>
          </p15:clr>
        </p15:guide>
        <p15:guide id="8" pos="5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360000" y="3090446"/>
            <a:ext cx="8436338" cy="677108"/>
          </a:xfrm>
        </p:spPr>
        <p:txBody>
          <a:bodyPr anchor="ctr" anchorCtr="0">
            <a:noAutofit/>
          </a:bodyPr>
          <a:lstStyle>
            <a:lvl1pPr>
              <a:defRPr sz="44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llustration">
    <p:bg>
      <p:bgRef idx="1001">
        <a:schemeClr val="bg1"/>
      </p:bgRef>
    </p:bg>
    <p:spTree>
      <p:nvGrpSpPr>
        <p:cNvPr id="1" name=""/>
        <p:cNvGrpSpPr/>
        <p:nvPr/>
      </p:nvGrpSpPr>
      <p:grpSpPr>
        <a:xfrm>
          <a:off x="0" y="0"/>
          <a:ext cx="0" cy="0"/>
          <a:chOff x="0" y="0"/>
          <a:chExt cx="0" cy="0"/>
        </a:xfrm>
      </p:grpSpPr>
      <p:pic>
        <p:nvPicPr>
          <p:cNvPr id="5" name="Picture Placeholder 2"/>
          <p:cNvPicPr>
            <a:picLocks noChangeAspect="1"/>
          </p:cNvPicPr>
          <p:nvPr userDrawn="1"/>
        </p:nvPicPr>
        <p:blipFill rotWithShape="1">
          <a:blip r:embed="rId2" cstate="screen">
            <a:extLst>
              <a:ext uri="{28A0092B-C50C-407E-A947-70E740481C1C}">
                <a14:useLocalDpi xmlns:a14="http://schemas.microsoft.com/office/drawing/2010/main"/>
              </a:ext>
            </a:extLst>
          </a:blip>
          <a:srcRect t="8333"/>
          <a:stretch/>
        </p:blipFill>
        <p:spPr bwMode="gray">
          <a:xfrm>
            <a:off x="0" y="4343400"/>
            <a:ext cx="9144002" cy="2514600"/>
          </a:xfrm>
          <a:prstGeom prst="rect">
            <a:avLst/>
          </a:prstGeom>
        </p:spPr>
      </p:pic>
      <p:sp>
        <p:nvSpPr>
          <p:cNvPr id="2" name="Divider text"/>
          <p:cNvSpPr>
            <a:spLocks noGrp="1"/>
          </p:cNvSpPr>
          <p:nvPr>
            <p:ph type="ctrTitle" hasCustomPrompt="1"/>
          </p:nvPr>
        </p:nvSpPr>
        <p:spPr bwMode="gray">
          <a:xfrm>
            <a:off x="360000" y="3092400"/>
            <a:ext cx="8386716" cy="677108"/>
          </a:xfrm>
        </p:spPr>
        <p:txBody>
          <a:bodyPr anchor="t" anchorCtr="0">
            <a:noAutofit/>
          </a:bodyPr>
          <a:lstStyle>
            <a:lvl1pPr>
              <a:defRPr sz="44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7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95" t="32395" r="95" b="11645"/>
          <a:stretch/>
        </p:blipFill>
        <p:spPr bwMode="gray">
          <a:xfrm>
            <a:off x="-8708" y="3429000"/>
            <a:ext cx="9161418" cy="3429000"/>
          </a:xfrm>
          <a:prstGeom prst="rect">
            <a:avLst/>
          </a:prstGeom>
        </p:spPr>
      </p:pic>
      <p:sp>
        <p:nvSpPr>
          <p:cNvPr id="2" name="Divider text"/>
          <p:cNvSpPr>
            <a:spLocks noGrp="1"/>
          </p:cNvSpPr>
          <p:nvPr>
            <p:ph type="ctrTitle" hasCustomPrompt="1"/>
          </p:nvPr>
        </p:nvSpPr>
        <p:spPr bwMode="gray">
          <a:xfrm>
            <a:off x="360000" y="1405824"/>
            <a:ext cx="8386716" cy="615553"/>
          </a:xfrm>
        </p:spPr>
        <p:txBody>
          <a:bodyPr anchor="t" anchorCtr="0">
            <a:noAutofit/>
          </a:bodyPr>
          <a:lstStyle>
            <a:lvl1pPr>
              <a:defRPr sz="40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427166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576" userDrawn="1">
          <p15:clr>
            <a:srgbClr val="FBAE40"/>
          </p15:clr>
        </p15:guide>
        <p15:guide id="4" orient="horz" pos="3984" userDrawn="1">
          <p15:clr>
            <a:srgbClr val="FBAE40"/>
          </p15:clr>
        </p15:guide>
        <p15:guide id="5" pos="5544" userDrawn="1">
          <p15:clr>
            <a:srgbClr val="FBAE40"/>
          </p15:clr>
        </p15:guide>
        <p15:guide id="6" orient="horz" pos="336" userDrawn="1">
          <p15:clr>
            <a:srgbClr val="FBAE40"/>
          </p15:clr>
        </p15:guide>
        <p15:guide id="7" pos="2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47663" y="1600200"/>
            <a:ext cx="8453437" cy="47244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59298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1008" userDrawn="1">
          <p15:clr>
            <a:srgbClr val="FBAE40"/>
          </p15:clr>
        </p15:guide>
        <p15:guide id="4" orient="horz" pos="576" userDrawn="1">
          <p15:clr>
            <a:srgbClr val="FBAE40"/>
          </p15:clr>
        </p15:guide>
        <p15:guide id="6" pos="219" userDrawn="1">
          <p15:clr>
            <a:srgbClr val="FBAE40"/>
          </p15:clr>
        </p15:guide>
        <p15:guide id="7" pos="5544" userDrawn="1">
          <p15:clr>
            <a:srgbClr val="FBAE40"/>
          </p15:clr>
        </p15:guide>
        <p15:guide id="8" orient="horz" pos="335" userDrawn="1">
          <p15:clr>
            <a:srgbClr val="FBAE40"/>
          </p15:clr>
        </p15:guide>
        <p15:guide id="10" orient="horz" pos="39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4754880" y="1600200"/>
            <a:ext cx="40462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6" name="Text placeholder - column 1"/>
          <p:cNvSpPr>
            <a:spLocks noGrp="1"/>
          </p:cNvSpPr>
          <p:nvPr>
            <p:ph type="body" sz="quarter" idx="12" hasCustomPrompt="1"/>
          </p:nvPr>
        </p:nvSpPr>
        <p:spPr>
          <a:xfrm>
            <a:off x="350044" y="1600200"/>
            <a:ext cx="40462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userDrawn="1">
          <p15:clr>
            <a:srgbClr val="FBAE40"/>
          </p15:clr>
        </p15:guide>
        <p15:guide id="2" orient="horz" pos="336" userDrawn="1">
          <p15:clr>
            <a:srgbClr val="FBAE40"/>
          </p15:clr>
        </p15:guide>
        <p15:guide id="3" orient="horz" pos="3984" userDrawn="1">
          <p15:clr>
            <a:srgbClr val="FBAE40"/>
          </p15:clr>
        </p15:guide>
        <p15:guide id="4" pos="5544" userDrawn="1">
          <p15:clr>
            <a:srgbClr val="FBAE40"/>
          </p15:clr>
        </p15:guide>
        <p15:guide id="5" pos="219" userDrawn="1">
          <p15:clr>
            <a:srgbClr val="FBAE40"/>
          </p15:clr>
        </p15:guide>
        <p15:guide id="6" pos="2766" userDrawn="1">
          <p15:clr>
            <a:srgbClr val="FBAE40"/>
          </p15:clr>
        </p15:guide>
        <p15:guide id="7" pos="2994" userDrawn="1">
          <p15:clr>
            <a:srgbClr val="FBAE40"/>
          </p15:clr>
        </p15:guide>
        <p15:guide id="8" orient="horz" pos="5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6233780" y="1600200"/>
            <a:ext cx="2567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 column 1"/>
          <p:cNvSpPr>
            <a:spLocks noGrp="1"/>
          </p:cNvSpPr>
          <p:nvPr>
            <p:ph type="body" sz="quarter" idx="11" hasCustomPrompt="1"/>
          </p:nvPr>
        </p:nvSpPr>
        <p:spPr>
          <a:xfrm>
            <a:off x="3292030" y="1600200"/>
            <a:ext cx="2556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6" name="Text placeholder - column 1"/>
          <p:cNvSpPr>
            <a:spLocks noGrp="1"/>
          </p:cNvSpPr>
          <p:nvPr>
            <p:ph type="body" sz="quarter" idx="14" hasCustomPrompt="1"/>
          </p:nvPr>
        </p:nvSpPr>
        <p:spPr>
          <a:xfrm>
            <a:off x="350044" y="1600200"/>
            <a:ext cx="2556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4" userDrawn="1">
          <p15:clr>
            <a:srgbClr val="FBAE40"/>
          </p15:clr>
        </p15:guide>
        <p15:guide id="3" orient="horz" pos="336" userDrawn="1">
          <p15:clr>
            <a:srgbClr val="FBAE40"/>
          </p15:clr>
        </p15:guide>
        <p15:guide id="4" orient="horz" pos="576" userDrawn="1">
          <p15:clr>
            <a:srgbClr val="FBAE40"/>
          </p15:clr>
        </p15:guide>
        <p15:guide id="5" orient="horz" pos="1008" userDrawn="1">
          <p15:clr>
            <a:srgbClr val="FBAE40"/>
          </p15:clr>
        </p15:guide>
        <p15:guide id="6" pos="219" userDrawn="1">
          <p15:clr>
            <a:srgbClr val="FBAE40"/>
          </p15:clr>
        </p15:guide>
        <p15:guide id="7" pos="1840" userDrawn="1">
          <p15:clr>
            <a:srgbClr val="FBAE40"/>
          </p15:clr>
        </p15:guide>
        <p15:guide id="8" pos="2072" userDrawn="1">
          <p15:clr>
            <a:srgbClr val="FBAE40"/>
          </p15:clr>
        </p15:guide>
        <p15:guide id="9" pos="3686" userDrawn="1">
          <p15:clr>
            <a:srgbClr val="FBAE40"/>
          </p15:clr>
        </p15:guide>
        <p15:guide id="10" pos="392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49884" y="1600201"/>
            <a:ext cx="4038601" cy="260604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8" name="Picture Placeholder 4"/>
          <p:cNvSpPr>
            <a:spLocks noGrp="1"/>
          </p:cNvSpPr>
          <p:nvPr>
            <p:ph type="pic" sz="quarter" idx="14" hasCustomPrompt="1"/>
          </p:nvPr>
        </p:nvSpPr>
        <p:spPr bwMode="gray">
          <a:xfrm>
            <a:off x="4756150" y="1600199"/>
            <a:ext cx="4040948" cy="2606041"/>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 column 1"/>
          <p:cNvSpPr>
            <a:spLocks noGrp="1"/>
          </p:cNvSpPr>
          <p:nvPr>
            <p:ph type="body" sz="quarter" idx="11" hasCustomPrompt="1"/>
          </p:nvPr>
        </p:nvSpPr>
        <p:spPr>
          <a:xfrm>
            <a:off x="4756150" y="4572000"/>
            <a:ext cx="4040948" cy="1752600"/>
          </a:xfrm>
        </p:spPr>
        <p:txBody>
          <a:bodyPr/>
          <a:lstStyle>
            <a:lvl1pPr>
              <a:defRPr/>
            </a:lvl1pPr>
          </a:lstStyle>
          <a:p>
            <a:pPr lvl="0"/>
            <a:r>
              <a:rPr lang="en-US" noProof="0" dirty="0"/>
              <a:t>First level</a:t>
            </a:r>
          </a:p>
          <a:p>
            <a:pPr lvl="1"/>
            <a:r>
              <a:rPr lang="en-US" dirty="0"/>
              <a:t>Second level</a:t>
            </a:r>
          </a:p>
          <a:p>
            <a:pPr lvl="2"/>
            <a:r>
              <a:rPr lang="en-US" dirty="0"/>
              <a:t>Third level</a:t>
            </a:r>
          </a:p>
        </p:txBody>
      </p:sp>
      <p:sp>
        <p:nvSpPr>
          <p:cNvPr id="9"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10" name="Text placeholder - column 1"/>
          <p:cNvSpPr>
            <a:spLocks noGrp="1"/>
          </p:cNvSpPr>
          <p:nvPr>
            <p:ph type="body" sz="quarter" idx="15" hasCustomPrompt="1"/>
          </p:nvPr>
        </p:nvSpPr>
        <p:spPr>
          <a:xfrm>
            <a:off x="349884" y="4572000"/>
            <a:ext cx="4040948" cy="1752600"/>
          </a:xfrm>
        </p:spPr>
        <p:txBody>
          <a:bodyPr/>
          <a:lstStyle>
            <a:lvl1pPr>
              <a:defRPr/>
            </a:lvl1pPr>
          </a:lstStyle>
          <a:p>
            <a:pPr lvl="0"/>
            <a:r>
              <a:rPr lang="en-US" noProof="0"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984" userDrawn="1">
          <p15:clr>
            <a:srgbClr val="FBAE40"/>
          </p15:clr>
        </p15:guide>
        <p15:guide id="2" pos="219" userDrawn="1">
          <p15:clr>
            <a:srgbClr val="FBAE40"/>
          </p15:clr>
        </p15:guide>
        <p15:guide id="3" pos="5544" userDrawn="1">
          <p15:clr>
            <a:srgbClr val="FBAE40"/>
          </p15:clr>
        </p15:guide>
        <p15:guide id="4" orient="horz" pos="336" userDrawn="1">
          <p15:clr>
            <a:srgbClr val="FBAE40"/>
          </p15:clr>
        </p15:guide>
        <p15:guide id="5" orient="horz" pos="2880" userDrawn="1">
          <p15:clr>
            <a:srgbClr val="FBAE40"/>
          </p15:clr>
        </p15:guide>
        <p15:guide id="6" orient="horz" pos="1008" userDrawn="1">
          <p15:clr>
            <a:srgbClr val="FBAE40"/>
          </p15:clr>
        </p15:guide>
        <p15:guide id="7" orient="horz" pos="576" userDrawn="1">
          <p15:clr>
            <a:srgbClr val="FBAE40"/>
          </p15:clr>
        </p15:guide>
        <p15:guide id="9" pos="2996" userDrawn="1">
          <p15:clr>
            <a:srgbClr val="FBAE40"/>
          </p15:clr>
        </p15:guide>
        <p15:guide id="10" orient="horz" pos="2648" userDrawn="1">
          <p15:clr>
            <a:srgbClr val="FBAE40"/>
          </p15:clr>
        </p15:guide>
        <p15:guide id="11" pos="276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20781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2160">
          <p15:clr>
            <a:srgbClr val="FBAE40"/>
          </p15:clr>
        </p15:guide>
        <p15:guide id="3" orient="horz" pos="3984">
          <p15:clr>
            <a:srgbClr val="FBAE40"/>
          </p15:clr>
        </p15:guide>
        <p15:guide id="4" pos="55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47663" y="1600201"/>
            <a:ext cx="2568336"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8" name="Picture Placeholder 4"/>
          <p:cNvSpPr>
            <a:spLocks noGrp="1"/>
          </p:cNvSpPr>
          <p:nvPr>
            <p:ph type="pic" sz="quarter" idx="14" hasCustomPrompt="1"/>
          </p:nvPr>
        </p:nvSpPr>
        <p:spPr bwMode="gray">
          <a:xfrm>
            <a:off x="6227998" y="1600201"/>
            <a:ext cx="2573101"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0" name="Picture Placeholder 4"/>
          <p:cNvSpPr>
            <a:spLocks noGrp="1"/>
          </p:cNvSpPr>
          <p:nvPr>
            <p:ph type="pic" sz="quarter" idx="16" hasCustomPrompt="1"/>
          </p:nvPr>
        </p:nvSpPr>
        <p:spPr bwMode="gray">
          <a:xfrm>
            <a:off x="3293999" y="1600201"/>
            <a:ext cx="2556000"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1" name="Text Placeholder - column 3"/>
          <p:cNvSpPr>
            <a:spLocks noGrp="1"/>
          </p:cNvSpPr>
          <p:nvPr>
            <p:ph type="body" sz="quarter" idx="13" hasCustomPrompt="1"/>
          </p:nvPr>
        </p:nvSpPr>
        <p:spPr>
          <a:xfrm>
            <a:off x="6245100" y="4251960"/>
            <a:ext cx="255600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
        <p:nvSpPr>
          <p:cNvPr id="12" name="Text placeholder - column 1"/>
          <p:cNvSpPr>
            <a:spLocks noGrp="1"/>
          </p:cNvSpPr>
          <p:nvPr>
            <p:ph type="body" sz="quarter" idx="11" hasCustomPrompt="1"/>
          </p:nvPr>
        </p:nvSpPr>
        <p:spPr>
          <a:xfrm>
            <a:off x="3296382" y="4251960"/>
            <a:ext cx="256032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
        <p:nvSpPr>
          <p:cNvPr id="14"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9" name="Text placeholder - column 1"/>
          <p:cNvSpPr>
            <a:spLocks noGrp="1"/>
          </p:cNvSpPr>
          <p:nvPr>
            <p:ph type="body" sz="quarter" idx="17" hasCustomPrompt="1"/>
          </p:nvPr>
        </p:nvSpPr>
        <p:spPr>
          <a:xfrm>
            <a:off x="347663" y="4251960"/>
            <a:ext cx="256032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4" userDrawn="1">
          <p15:clr>
            <a:srgbClr val="FBAE40"/>
          </p15:clr>
        </p15:guide>
        <p15:guide id="3" orient="horz" pos="336" userDrawn="1">
          <p15:clr>
            <a:srgbClr val="FBAE40"/>
          </p15:clr>
        </p15:guide>
        <p15:guide id="4" orient="horz" pos="2678" userDrawn="1">
          <p15:clr>
            <a:srgbClr val="FBAE40"/>
          </p15:clr>
        </p15:guide>
        <p15:guide id="5" orient="horz" pos="1008" userDrawn="1">
          <p15:clr>
            <a:srgbClr val="FBAE40"/>
          </p15:clr>
        </p15:guide>
        <p15:guide id="6" orient="horz" pos="576" userDrawn="1">
          <p15:clr>
            <a:srgbClr val="FBAE40"/>
          </p15:clr>
        </p15:guide>
        <p15:guide id="7" pos="1836" userDrawn="1">
          <p15:clr>
            <a:srgbClr val="FBAE40"/>
          </p15:clr>
        </p15:guide>
        <p15:guide id="8" pos="2076" userDrawn="1">
          <p15:clr>
            <a:srgbClr val="FBAE40"/>
          </p15:clr>
        </p15:guide>
        <p15:guide id="9" pos="3684" userDrawn="1">
          <p15:clr>
            <a:srgbClr val="FBAE40"/>
          </p15:clr>
        </p15:guide>
        <p15:guide id="10" pos="3924" userDrawn="1">
          <p15:clr>
            <a:srgbClr val="FBAE40"/>
          </p15:clr>
        </p15:guide>
        <p15:guide id="11" pos="216" userDrawn="1">
          <p15:clr>
            <a:srgbClr val="FBAE40"/>
          </p15:clr>
        </p15:guide>
        <p15:guide id="12" orient="horz" pos="24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50044"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971496" y="3796348"/>
            <a:ext cx="1828800" cy="2528252"/>
          </a:xfrm>
        </p:spPr>
        <p:txBody>
          <a:bodyPr/>
          <a:lstStyle>
            <a:lvl1pPr>
              <a:spcBef>
                <a:spcPts val="450"/>
              </a:spcBef>
              <a:defRPr sz="1600"/>
            </a:lvl1pPr>
            <a:lvl2pPr>
              <a:defRPr sz="14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972300"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0" name="Picture Placeholder 4"/>
          <p:cNvSpPr>
            <a:spLocks noGrp="1"/>
          </p:cNvSpPr>
          <p:nvPr>
            <p:ph type="pic" sz="quarter" idx="16" hasCustomPrompt="1"/>
          </p:nvPr>
        </p:nvSpPr>
        <p:spPr bwMode="gray">
          <a:xfrm>
            <a:off x="2557463"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4" name="Picture Placeholder 4"/>
          <p:cNvSpPr>
            <a:spLocks noGrp="1"/>
          </p:cNvSpPr>
          <p:nvPr>
            <p:ph type="pic" sz="quarter" idx="18" hasCustomPrompt="1"/>
          </p:nvPr>
        </p:nvSpPr>
        <p:spPr bwMode="gray">
          <a:xfrm>
            <a:off x="4764882"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9" name="Text Placeholder - column 3"/>
          <p:cNvSpPr>
            <a:spLocks noGrp="1"/>
          </p:cNvSpPr>
          <p:nvPr>
            <p:ph type="body" sz="quarter" idx="19" hasCustomPrompt="1"/>
          </p:nvPr>
        </p:nvSpPr>
        <p:spPr>
          <a:xfrm>
            <a:off x="4768200"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
        <p:nvSpPr>
          <p:cNvPr id="20" name="Text placeholder - column 1"/>
          <p:cNvSpPr>
            <a:spLocks noGrp="1"/>
          </p:cNvSpPr>
          <p:nvPr>
            <p:ph type="body" sz="quarter" idx="11" hasCustomPrompt="1"/>
          </p:nvPr>
        </p:nvSpPr>
        <p:spPr>
          <a:xfrm>
            <a:off x="2564100"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
        <p:nvSpPr>
          <p:cNvPr id="22"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11" name="Text placeholder - column 1"/>
          <p:cNvSpPr>
            <a:spLocks noGrp="1"/>
          </p:cNvSpPr>
          <p:nvPr>
            <p:ph type="body" sz="quarter" idx="20" hasCustomPrompt="1"/>
          </p:nvPr>
        </p:nvSpPr>
        <p:spPr>
          <a:xfrm>
            <a:off x="350044"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76" userDrawn="1">
          <p15:clr>
            <a:srgbClr val="FBAE40"/>
          </p15:clr>
        </p15:guide>
        <p15:guide id="2" pos="219" userDrawn="1">
          <p15:clr>
            <a:srgbClr val="FBAE40"/>
          </p15:clr>
        </p15:guide>
        <p15:guide id="3" orient="horz" pos="336" userDrawn="1">
          <p15:clr>
            <a:srgbClr val="FBAE40"/>
          </p15:clr>
        </p15:guide>
        <p15:guide id="4" orient="horz" pos="3984" userDrawn="1">
          <p15:clr>
            <a:srgbClr val="FBAE40"/>
          </p15:clr>
        </p15:guide>
        <p15:guide id="5" pos="5544" userDrawn="1">
          <p15:clr>
            <a:srgbClr val="FBAE40"/>
          </p15:clr>
        </p15:guide>
        <p15:guide id="6" orient="horz" pos="1008" userDrawn="1">
          <p15:clr>
            <a:srgbClr val="FBAE40"/>
          </p15:clr>
        </p15:guide>
        <p15:guide id="7" orient="horz" pos="2161" userDrawn="1">
          <p15:clr>
            <a:srgbClr val="FBAE40"/>
          </p15:clr>
        </p15:guide>
        <p15:guide id="8" orient="horz" pos="2390" userDrawn="1">
          <p15:clr>
            <a:srgbClr val="FBAE40"/>
          </p15:clr>
        </p15:guide>
        <p15:guide id="9" pos="1378" userDrawn="1">
          <p15:clr>
            <a:srgbClr val="FBAE40"/>
          </p15:clr>
        </p15:guide>
        <p15:guide id="10" pos="1608" userDrawn="1">
          <p15:clr>
            <a:srgbClr val="FBAE40"/>
          </p15:clr>
        </p15:guide>
        <p15:guide id="11" pos="2770" userDrawn="1">
          <p15:clr>
            <a:srgbClr val="FBAE40"/>
          </p15:clr>
        </p15:guide>
        <p15:guide id="12" pos="3000" userDrawn="1">
          <p15:clr>
            <a:srgbClr val="FBAE40"/>
          </p15:clr>
        </p15:guide>
        <p15:guide id="13" pos="4162" userDrawn="1">
          <p15:clr>
            <a:srgbClr val="FBAE40"/>
          </p15:clr>
        </p15:guide>
        <p15:guide id="14" pos="439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360483" y="1600200"/>
            <a:ext cx="8423515" cy="3285032"/>
          </a:xfrm>
        </p:spPr>
        <p:txBody>
          <a:bodyPr/>
          <a:lstStyle>
            <a:lvl1pPr marL="306000" indent="-306000">
              <a:lnSpc>
                <a:spcPct val="90000"/>
              </a:lnSpc>
              <a:spcBef>
                <a:spcPts val="450"/>
              </a:spcBef>
              <a:defRPr sz="4498" b="1">
                <a:solidFill>
                  <a:schemeClr val="tx1"/>
                </a:solidFill>
              </a:defRPr>
            </a:lvl1pPr>
            <a:lvl2pPr marL="306000"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userDrawn="1">
          <p15:clr>
            <a:srgbClr val="FBAE40"/>
          </p15:clr>
        </p15:guide>
        <p15:guide id="2" orient="horz" pos="3984" userDrawn="1">
          <p15:clr>
            <a:srgbClr val="FBAE40"/>
          </p15:clr>
        </p15:guide>
        <p15:guide id="3" orient="horz" pos="336" userDrawn="1">
          <p15:clr>
            <a:srgbClr val="FBAE40"/>
          </p15:clr>
        </p15:guide>
        <p15:guide id="5" orient="horz" pos="1008" userDrawn="1">
          <p15:clr>
            <a:srgbClr val="FBAE40"/>
          </p15:clr>
        </p15:guide>
        <p15:guide id="6" pos="5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360483" y="2514600"/>
            <a:ext cx="8423515" cy="3285032"/>
          </a:xfrm>
        </p:spPr>
        <p:txBody>
          <a:bodyPr/>
          <a:lstStyle>
            <a:lvl1pPr marL="306000" indent="-306000">
              <a:lnSpc>
                <a:spcPct val="90000"/>
              </a:lnSpc>
              <a:spcBef>
                <a:spcPts val="450"/>
              </a:spcBef>
              <a:defRPr sz="4498" b="1">
                <a:solidFill>
                  <a:schemeClr val="tx1"/>
                </a:solidFill>
              </a:defRPr>
            </a:lvl1pPr>
            <a:lvl2pPr marL="306000"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368967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584">
          <p15:clr>
            <a:srgbClr val="FBAE40"/>
          </p15:clr>
        </p15:guide>
        <p15:guide id="6" pos="55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20000" y="180000"/>
            <a:ext cx="3024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360000" y="1611290"/>
            <a:ext cx="5400000" cy="471330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Title 1"/>
          <p:cNvSpPr>
            <a:spLocks noGrp="1"/>
          </p:cNvSpPr>
          <p:nvPr>
            <p:ph type="title" hasCustomPrompt="1"/>
          </p:nvPr>
        </p:nvSpPr>
        <p:spPr>
          <a:xfrm>
            <a:off x="350044" y="535780"/>
            <a:ext cx="5409956" cy="378620"/>
          </a:xfrm>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630" userDrawn="1">
          <p15:clr>
            <a:srgbClr val="FBAE40"/>
          </p15:clr>
        </p15:guide>
        <p15:guide id="2" orient="horz" pos="3984" userDrawn="1">
          <p15:clr>
            <a:srgbClr val="FBAE40"/>
          </p15:clr>
        </p15:guide>
        <p15:guide id="3" orient="horz" pos="336" userDrawn="1">
          <p15:clr>
            <a:srgbClr val="FBAE40"/>
          </p15:clr>
        </p15:guide>
        <p15:guide id="4" orient="horz" pos="576" userDrawn="1">
          <p15:clr>
            <a:srgbClr val="FBAE40"/>
          </p15:clr>
        </p15:guide>
        <p15:guide id="5" orient="horz" pos="1008" userDrawn="1">
          <p15:clr>
            <a:srgbClr val="FBAE40"/>
          </p15:clr>
        </p15:guide>
        <p15:guide id="6" pos="216" userDrawn="1">
          <p15:clr>
            <a:srgbClr val="FBAE40"/>
          </p15:clr>
        </p15:guide>
        <p15:guide id="7" pos="384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4572000" y="180000"/>
            <a:ext cx="4572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6" name="Title 1"/>
          <p:cNvSpPr>
            <a:spLocks noGrp="1"/>
          </p:cNvSpPr>
          <p:nvPr>
            <p:ph type="title" hasCustomPrompt="1"/>
          </p:nvPr>
        </p:nvSpPr>
        <p:spPr>
          <a:xfrm>
            <a:off x="350044" y="535780"/>
            <a:ext cx="3856196" cy="378620"/>
          </a:xfrm>
        </p:spPr>
        <p:txBody>
          <a:bodyPr/>
          <a:lstStyle>
            <a:lvl1pPr>
              <a:defRPr>
                <a:solidFill>
                  <a:schemeClr val="tx1"/>
                </a:solidFill>
              </a:defRPr>
            </a:lvl1pPr>
          </a:lstStyle>
          <a:p>
            <a:r>
              <a:rPr lang="en-US" noProof="0" dirty="0"/>
              <a:t>Insert page title (sentence case)</a:t>
            </a:r>
            <a:endParaRPr lang="en-US" dirty="0"/>
          </a:p>
        </p:txBody>
      </p:sp>
      <p:sp>
        <p:nvSpPr>
          <p:cNvPr id="9" name="Text Placeholder 6"/>
          <p:cNvSpPr>
            <a:spLocks noGrp="1"/>
          </p:cNvSpPr>
          <p:nvPr>
            <p:ph type="body" sz="quarter" idx="11" hasCustomPrompt="1"/>
          </p:nvPr>
        </p:nvSpPr>
        <p:spPr bwMode="gray">
          <a:xfrm>
            <a:off x="360000" y="1611290"/>
            <a:ext cx="3850050" cy="471330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0" userDrawn="1">
          <p15:clr>
            <a:srgbClr val="FBAE40"/>
          </p15:clr>
        </p15:guide>
        <p15:guide id="2" orient="horz" pos="1008" userDrawn="1">
          <p15:clr>
            <a:srgbClr val="FBAE40"/>
          </p15:clr>
        </p15:guide>
        <p15:guide id="3" orient="horz" pos="3984" userDrawn="1">
          <p15:clr>
            <a:srgbClr val="FBAE40"/>
          </p15:clr>
        </p15:guide>
        <p15:guide id="4" orient="horz" pos="576" userDrawn="1">
          <p15:clr>
            <a:srgbClr val="FBAE40"/>
          </p15:clr>
        </p15:guide>
        <p15:guide id="5" orient="horz" pos="336" userDrawn="1">
          <p15:clr>
            <a:srgbClr val="FBAE40"/>
          </p15:clr>
        </p15:guide>
        <p15:guide id="6" pos="2652" userDrawn="1">
          <p15:clr>
            <a:srgbClr val="FBAE40"/>
          </p15:clr>
        </p15:guide>
        <p15:guide id="7" pos="21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4754879" y="1600200"/>
            <a:ext cx="4046221" cy="4724400"/>
          </a:xfrm>
          <a:solidFill>
            <a:schemeClr val="tx2">
              <a:alpha val="70000"/>
            </a:schemeClr>
          </a:solidFill>
        </p:spPr>
        <p:txBody>
          <a:bodyPr vert="horz" lIns="0" tIns="1512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347663" y="1600200"/>
            <a:ext cx="4043362"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hasCustomPrompt="1"/>
          </p:nvPr>
        </p:nvSpPr>
        <p:spPr>
          <a:xfrm>
            <a:off x="350044" y="535780"/>
            <a:ext cx="8451056" cy="378620"/>
          </a:xfrm>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3" userDrawn="1">
          <p15:clr>
            <a:srgbClr val="FBAE40"/>
          </p15:clr>
        </p15:guide>
        <p15:guide id="3" pos="219" userDrawn="1">
          <p15:clr>
            <a:srgbClr val="FBAE40"/>
          </p15:clr>
        </p15:guide>
        <p15:guide id="4" pos="2996" userDrawn="1">
          <p15:clr>
            <a:srgbClr val="FBAE40"/>
          </p15:clr>
        </p15:guide>
        <p15:guide id="5" pos="2766" userDrawn="1">
          <p15:clr>
            <a:srgbClr val="FBAE40"/>
          </p15:clr>
        </p15:guide>
        <p15:guide id="6" orient="horz" pos="1008" userDrawn="1">
          <p15:clr>
            <a:srgbClr val="FBAE40"/>
          </p15:clr>
        </p15:guide>
        <p15:guide id="7" orient="horz" pos="576" userDrawn="1">
          <p15:clr>
            <a:srgbClr val="FBAE40"/>
          </p15:clr>
        </p15:guide>
        <p15:guide id="8" orient="horz" pos="33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180000"/>
            <a:ext cx="9144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Slide number"/>
          <p:cNvSpPr txBox="1"/>
          <p:nvPr userDrawn="1"/>
        </p:nvSpPr>
        <p:spPr bwMode="black">
          <a:xfrm>
            <a:off x="8678200" y="6536752"/>
            <a:ext cx="105799" cy="103875"/>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675" noProof="0" smtClean="0"/>
              <a:pPr marL="0" lvl="0" indent="0" algn="r">
                <a:buNone/>
              </a:pPr>
              <a:t>‹#›</a:t>
            </a:fld>
            <a:endParaRPr lang="en-US" sz="675" noProof="0" dirty="0"/>
          </a:p>
        </p:txBody>
      </p:sp>
      <p:sp>
        <p:nvSpPr>
          <p:cNvPr id="8" name="Classification"/>
          <p:cNvSpPr txBox="1"/>
          <p:nvPr userDrawn="1"/>
        </p:nvSpPr>
        <p:spPr bwMode="black">
          <a:xfrm>
            <a:off x="2083772" y="6554064"/>
            <a:ext cx="285335" cy="69250"/>
          </a:xfrm>
          <a:prstGeom prst="rect">
            <a:avLst/>
          </a:prstGeom>
          <a:noFill/>
        </p:spPr>
        <p:txBody>
          <a:bodyPr wrap="none" lIns="0" tIns="0" rIns="0" bIns="0" rtlCol="0">
            <a:spAutoFit/>
          </a:bodyPr>
          <a:lstStyle/>
          <a:p>
            <a:pPr marL="0" marR="0" indent="0" algn="l" defTabSz="81620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450" b="0" i="0" u="none" kern="0" baseline="0" dirty="0">
                <a:solidFill>
                  <a:schemeClr val="tx1"/>
                </a:solidFill>
                <a:latin typeface="Arial"/>
                <a:ea typeface="Arial Unicode MS"/>
                <a:cs typeface="Arial Unicode MS" pitchFamily="34" charset="-128"/>
                <a:sym typeface="Arial"/>
              </a:rPr>
              <a:t>INTERNAL</a:t>
            </a:r>
          </a:p>
        </p:txBody>
      </p:sp>
      <p:sp>
        <p:nvSpPr>
          <p:cNvPr id="9" name="Copyright"/>
          <p:cNvSpPr txBox="1"/>
          <p:nvPr userDrawn="1"/>
        </p:nvSpPr>
        <p:spPr bwMode="black">
          <a:xfrm>
            <a:off x="360000" y="6554064"/>
            <a:ext cx="1701816" cy="69250"/>
          </a:xfrm>
          <a:prstGeom prst="rect">
            <a:avLst/>
          </a:prstGeom>
          <a:noFill/>
        </p:spPr>
        <p:txBody>
          <a:bodyPr wrap="square" lIns="0" tIns="0" rIns="0" bIns="0" rtlCol="0">
            <a:spAutoFit/>
          </a:bodyPr>
          <a:lstStyle/>
          <a:p>
            <a:pPr marL="63074" marR="0" indent="-63074" algn="l" defTabSz="81620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450" noProof="0" dirty="0">
                <a:solidFill>
                  <a:schemeClr val="tx1"/>
                </a:solidFill>
              </a:rPr>
              <a:t>2017 SAP SE or an SAP affiliate company. All rights reserved.  </a:t>
            </a:r>
            <a:r>
              <a:rPr kumimoji="0" lang="en-US" sz="45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9144000" cy="6858000"/>
          </a:xfrm>
          <a:solidFill>
            <a:schemeClr val="tx2">
              <a:alpha val="70000"/>
            </a:schemeClr>
          </a:solidFill>
        </p:spPr>
        <p:txBody>
          <a:bodyPr vert="horz" lIns="0" tIns="2448000" rIns="0" bIns="0" rtlCol="0" anchor="t" anchorCtr="0">
            <a:noAutofit/>
          </a:bodyPr>
          <a:lstStyle>
            <a:lvl1pPr marL="0" indent="0" algn="ctr" defTabSz="816228"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6969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0043" y="1600200"/>
            <a:ext cx="8454231" cy="4724400"/>
          </a:xfrm>
          <a:solidFill>
            <a:schemeClr val="tx2">
              <a:alpha val="70000"/>
            </a:schemeClr>
          </a:solidFill>
        </p:spPr>
        <p:txBody>
          <a:bodyPr tIns="1368000"/>
          <a:lstStyle>
            <a:lvl1pPr algn="ctr">
              <a:defRPr sz="1050" b="0"/>
            </a:lvl1pPr>
          </a:lstStyle>
          <a:p>
            <a:pPr lvl="0"/>
            <a:r>
              <a:rPr lang="en-US" dirty="0"/>
              <a:t>Click to add content</a:t>
            </a:r>
          </a:p>
        </p:txBody>
      </p:sp>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1008" userDrawn="1">
          <p15:clr>
            <a:srgbClr val="FBAE40"/>
          </p15:clr>
        </p15:guide>
        <p15:guide id="3" orient="horz" pos="3984" userDrawn="1">
          <p15:clr>
            <a:srgbClr val="FBAE40"/>
          </p15:clr>
        </p15:guide>
        <p15:guide id="4" orient="horz" pos="576" userDrawn="1">
          <p15:clr>
            <a:srgbClr val="FBAE40"/>
          </p15:clr>
        </p15:guide>
        <p15:guide id="5" orient="horz" pos="335" userDrawn="1">
          <p15:clr>
            <a:srgbClr val="FBAE40"/>
          </p15:clr>
        </p15:guide>
        <p15:guide id="6" pos="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3320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2160">
          <p15:clr>
            <a:srgbClr val="FBAE40"/>
          </p15:clr>
        </p15:guide>
        <p15:guide id="3" orient="horz" pos="3984">
          <p15:clr>
            <a:srgbClr val="FBAE40"/>
          </p15:clr>
        </p15:guide>
        <p15:guide id="4" pos="55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360000" y="2905487"/>
            <a:ext cx="4212000" cy="2501010"/>
          </a:xfrm>
        </p:spPr>
        <p:txBody>
          <a:bodyPr anchor="t" anchorCtr="0">
            <a:noAutofit/>
          </a:bodyPr>
          <a:lstStyle>
            <a:lvl1pPr>
              <a:spcBef>
                <a:spcPts val="0"/>
              </a:spcBef>
              <a:spcAft>
                <a:spcPts val="9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360000" y="1607095"/>
            <a:ext cx="4212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6093800"/>
            <a:ext cx="1578462" cy="35999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369525"/>
            <a:ext cx="1203600" cy="215999"/>
          </a:xfrm>
          <a:prstGeom prst="rect">
            <a:avLst/>
          </a:prstGeom>
        </p:spPr>
      </p:pic>
    </p:spTree>
    <p:extLst>
      <p:ext uri="{BB962C8B-B14F-4D97-AF65-F5344CB8AC3E}">
        <p14:creationId xmlns:p14="http://schemas.microsoft.com/office/powerpoint/2010/main" val="35033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2880" userDrawn="1">
          <p15:clr>
            <a:srgbClr val="FBAE40"/>
          </p15:clr>
        </p15:guide>
        <p15:guide id="2" pos="216" userDrawn="1">
          <p15:clr>
            <a:srgbClr val="FBAE40"/>
          </p15:clr>
        </p15:guide>
        <p15:guide id="3" pos="5544" userDrawn="1">
          <p15:clr>
            <a:srgbClr val="FBAE40"/>
          </p15:clr>
        </p15:guide>
        <p15:guide id="4" orient="horz" pos="1008" userDrawn="1">
          <p15:clr>
            <a:srgbClr val="FBAE40"/>
          </p15:clr>
        </p15:guide>
        <p15:guide id="5" orient="horz" pos="1608" userDrawn="1">
          <p15:clr>
            <a:srgbClr val="FBAE40"/>
          </p15:clr>
        </p15:guide>
        <p15:guide id="6" orient="horz" pos="1824" userDrawn="1">
          <p15:clr>
            <a:srgbClr val="FBAE40"/>
          </p15:clr>
        </p15:guide>
        <p15:guide id="7" orient="horz" pos="395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sp>
        <p:nvSpPr>
          <p:cNvPr id="4" name="TextBox 3"/>
          <p:cNvSpPr txBox="1"/>
          <p:nvPr/>
        </p:nvSpPr>
        <p:spPr bwMode="gray">
          <a:xfrm>
            <a:off x="360000" y="1620000"/>
            <a:ext cx="8317072" cy="2677656"/>
          </a:xfrm>
          <a:prstGeom prst="rect">
            <a:avLst/>
          </a:prstGeom>
          <a:noFill/>
        </p:spPr>
        <p:txBody>
          <a:bodyPr wrap="square" lIns="0" tIns="0" rIns="0" bIns="0" rtlCol="0">
            <a:spAutoFit/>
          </a:bodyPr>
          <a:lstStyle/>
          <a:p>
            <a:pPr>
              <a:spcBef>
                <a:spcPts val="900"/>
              </a:spcBef>
            </a:pPr>
            <a:r>
              <a:rPr lang="en-US" sz="9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900"/>
              </a:spcBef>
            </a:pPr>
            <a:r>
              <a:rPr lang="en-US" sz="9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900"/>
              </a:spcBef>
            </a:pPr>
            <a:r>
              <a:rPr lang="en-US" sz="9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900"/>
              </a:spcBef>
            </a:pPr>
            <a:r>
              <a:rPr lang="en-US" sz="9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any time for any reason without notice. The information in this document is not a commitment, promise, or legal obligation to deliver any material, code, or functionality. All forward-looking statements are subject to various</a:t>
            </a:r>
            <a:r>
              <a:rPr lang="en-US" sz="900" kern="1200" baseline="0" dirty="0">
                <a:solidFill>
                  <a:schemeClr val="tx1"/>
                </a:solidFill>
                <a:latin typeface="Arial"/>
                <a:ea typeface="Arial Unicode MS" panose="020B0604020202020204" pitchFamily="34" charset="-128"/>
                <a:cs typeface="+mn-cs"/>
              </a:rPr>
              <a:t> </a:t>
            </a:r>
            <a:r>
              <a:rPr lang="en-US" sz="9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900"/>
              </a:spcBef>
            </a:pPr>
            <a:r>
              <a:rPr lang="en-US" sz="9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affiliate company) in Germany and other countries. All other product and service names mentioned are the trademarks of their respective companies.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See </a:t>
            </a:r>
            <a:r>
              <a:rPr lang="en-US" sz="900" kern="1200" dirty="0">
                <a:solidFill>
                  <a:schemeClr val="tx2"/>
                </a:solidFill>
                <a:latin typeface="Arial"/>
                <a:ea typeface="Arial Unicode MS" panose="020B0604020202020204" pitchFamily="34" charset="-128"/>
                <a:cs typeface="+mn-cs"/>
                <a:hlinkClick r:id="rId2"/>
              </a:rPr>
              <a:t>www.sap.com/corporate-en/legal/copyright/index.epx</a:t>
            </a:r>
            <a:r>
              <a:rPr lang="en-US" sz="900" kern="1200" dirty="0">
                <a:solidFill>
                  <a:schemeClr val="tx2"/>
                </a:solidFill>
                <a:latin typeface="Arial"/>
                <a:ea typeface="Arial Unicode MS" panose="020B0604020202020204" pitchFamily="34" charset="-128"/>
                <a:cs typeface="+mn-cs"/>
              </a:rPr>
              <a:t> </a:t>
            </a:r>
            <a:r>
              <a:rPr lang="en-US" sz="9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360000" y="719835"/>
            <a:ext cx="8386716" cy="276999"/>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1800" b="0" noProof="0" dirty="0"/>
              <a:t>© 2017 SAP SE or an SAP affiliate company. All rights reserved.</a:t>
            </a:r>
          </a:p>
        </p:txBody>
      </p:sp>
      <p:grpSp>
        <p:nvGrpSpPr>
          <p:cNvPr id="10" name="Group 9"/>
          <p:cNvGrpSpPr/>
          <p:nvPr userDrawn="1"/>
        </p:nvGrpSpPr>
        <p:grpSpPr>
          <a:xfrm>
            <a:off x="0" y="0"/>
            <a:ext cx="9144000" cy="180000"/>
            <a:chOff x="0" y="0"/>
            <a:chExt cx="9144000" cy="180000"/>
          </a:xfrm>
        </p:grpSpPr>
        <p:sp>
          <p:nvSpPr>
            <p:cNvPr id="11" name="Rectangle 10"/>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8064000" y="0"/>
              <a:ext cx="1080000" cy="180000"/>
              <a:chOff x="10754805" y="0"/>
              <a:chExt cx="1440375" cy="252000"/>
            </a:xfrm>
          </p:grpSpPr>
          <p:sp>
            <p:nvSpPr>
              <p:cNvPr id="13" name="Rectangle 12"/>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13"/>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360000" y="1620000"/>
            <a:ext cx="8273460" cy="3093154"/>
          </a:xfrm>
          <a:prstGeom prst="rect">
            <a:avLst/>
          </a:prstGeom>
          <a:noFill/>
        </p:spPr>
        <p:txBody>
          <a:bodyPr wrap="square" lIns="0" tIns="0" rIns="0" bIns="0" rtlCol="0">
            <a:spAutoFit/>
          </a:bodyPr>
          <a:lstStyle/>
          <a:p>
            <a:pPr>
              <a:spcBef>
                <a:spcPts val="900"/>
              </a:spcBef>
            </a:pPr>
            <a:r>
              <a:rPr lang="de-DE" sz="9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900"/>
              </a:spcBef>
            </a:pPr>
            <a:r>
              <a:rPr lang="de-DE" sz="9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900"/>
              </a:spcBef>
            </a:pPr>
            <a:r>
              <a:rPr lang="de-DE" sz="9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jeweiligen Produkte und Dienstleistungen ausdrücklich geregelt ist. Keine der hierin enthaltenen Informationen ist als zusätzliche Garantie zu interpretieren. </a:t>
            </a:r>
          </a:p>
          <a:p>
            <a:pPr>
              <a:spcBef>
                <a:spcPts val="900"/>
              </a:spcBef>
            </a:pPr>
            <a:r>
              <a:rPr lang="de-DE" sz="9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900"/>
              </a:spcBef>
            </a:pPr>
            <a:r>
              <a:rPr lang="de-DE" sz="9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der SAP SE (oder von einem SAP-Konzernunternehmen) in Deutschland und verschiedenen anderen Ländern weltweit. Alle anderen Namen von Produkten und Dienstleistungen sind Marken der jeweiligen Firmen.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Zusätzliche Informationen zur Marke und Vermerke finden Sie auf der Seite </a:t>
            </a:r>
            <a:r>
              <a:rPr lang="de-DE" sz="900" kern="1200" noProof="0" dirty="0">
                <a:solidFill>
                  <a:schemeClr val="tx1"/>
                </a:solidFill>
                <a:effectLst/>
                <a:latin typeface="Arial"/>
                <a:ea typeface="+mn-ea"/>
                <a:cs typeface="+mn-cs"/>
                <a:hlinkClick r:id="rId2"/>
              </a:rPr>
              <a:t>https://www.sap.com/corporate/de/legal/copyright.html</a:t>
            </a:r>
            <a:r>
              <a:rPr lang="de-DE" sz="900" kern="1200" noProof="0" dirty="0">
                <a:solidFill>
                  <a:schemeClr val="tx1"/>
                </a:solidFill>
                <a:effectLst/>
                <a:latin typeface="Arial"/>
                <a:ea typeface="+mn-ea"/>
                <a:cs typeface="+mn-cs"/>
              </a:rPr>
              <a:t>.</a:t>
            </a:r>
          </a:p>
        </p:txBody>
      </p:sp>
      <p:sp>
        <p:nvSpPr>
          <p:cNvPr id="5" name="TextBox 4"/>
          <p:cNvSpPr txBox="1"/>
          <p:nvPr userDrawn="1"/>
        </p:nvSpPr>
        <p:spPr bwMode="gray">
          <a:xfrm>
            <a:off x="360000" y="719835"/>
            <a:ext cx="8386716" cy="276999"/>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1800" b="0" noProof="0" dirty="0"/>
              <a:t>© </a:t>
            </a:r>
            <a:r>
              <a:rPr lang="de-DE" sz="1800" b="0" noProof="0" dirty="0"/>
              <a:t>2017 SAP SE oder ein SAP-Konzernunternehmen. Alle Rechte vorbehalten.</a:t>
            </a:r>
          </a:p>
        </p:txBody>
      </p:sp>
      <p:grpSp>
        <p:nvGrpSpPr>
          <p:cNvPr id="10" name="Group 9"/>
          <p:cNvGrpSpPr/>
          <p:nvPr userDrawn="1"/>
        </p:nvGrpSpPr>
        <p:grpSpPr>
          <a:xfrm>
            <a:off x="0" y="0"/>
            <a:ext cx="9144000" cy="180000"/>
            <a:chOff x="0" y="0"/>
            <a:chExt cx="9144000" cy="180000"/>
          </a:xfrm>
        </p:grpSpPr>
        <p:sp>
          <p:nvSpPr>
            <p:cNvPr id="11" name="Rectangle 10"/>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8064000" y="0"/>
              <a:ext cx="1080000" cy="180000"/>
              <a:chOff x="10754805" y="0"/>
              <a:chExt cx="1440375" cy="252000"/>
            </a:xfrm>
          </p:grpSpPr>
          <p:sp>
            <p:nvSpPr>
              <p:cNvPr id="13" name="Rectangle 12"/>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13"/>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Image Custom">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9144000" cy="3430006"/>
          </a:xfrm>
          <a:solidFill>
            <a:schemeClr val="tx2">
              <a:alpha val="70000"/>
            </a:schemeClr>
          </a:solidFill>
        </p:spPr>
        <p:txBody>
          <a:bodyPr tIns="504000"/>
          <a:lstStyle>
            <a:lvl1pPr algn="ctr">
              <a:defRPr sz="1200">
                <a:solidFill>
                  <a:schemeClr val="tx1"/>
                </a:solidFill>
              </a:defRPr>
            </a:lvl1pPr>
          </a:lstStyle>
          <a:p>
            <a:r>
              <a:rPr lang="en-US" dirty="0"/>
              <a:t>Click to insert title image</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4" name="Rounded Rectangle 13"/>
          <p:cNvSpPr/>
          <p:nvPr userDrawn="1"/>
        </p:nvSpPr>
        <p:spPr bwMode="gray">
          <a:xfrm>
            <a:off x="339725" y="1941178"/>
            <a:ext cx="3727178" cy="1357383"/>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Samples of a title slide with</a:t>
            </a:r>
            <a:r>
              <a:rPr lang="en-US" sz="1000" kern="0" baseline="0" dirty="0">
                <a:solidFill>
                  <a:sysClr val="windowText" lastClr="000000"/>
                </a:solidFill>
                <a:ea typeface="Arial Unicode MS" pitchFamily="34" charset="-128"/>
                <a:cs typeface="Arial Unicode MS" pitchFamily="34" charset="-128"/>
                <a:sym typeface="Arial"/>
              </a:rPr>
              <a:t> an image are also available in this template.</a:t>
            </a:r>
          </a:p>
          <a:p>
            <a:pPr fontAlgn="base">
              <a:spcBef>
                <a:spcPts val="600"/>
              </a:spcBef>
              <a:spcAft>
                <a:spcPct val="0"/>
              </a:spcAft>
              <a:buClr>
                <a:srgbClr val="F0AB00"/>
              </a:buClr>
              <a:buSzPct val="80000"/>
            </a:pPr>
            <a:r>
              <a:rPr lang="en-US" sz="1000" kern="0" baseline="0" dirty="0">
                <a:solidFill>
                  <a:sysClr val="windowText" lastClr="000000"/>
                </a:solidFill>
                <a:ea typeface="Arial Unicode MS" pitchFamily="34" charset="-128"/>
                <a:cs typeface="Arial Unicode MS" pitchFamily="34" charset="-128"/>
                <a:sym typeface="Arial"/>
              </a:rPr>
              <a:t>Once the custom photo is inserted, click send to back in the Slide Master, so the motion band is on top of the photo.</a:t>
            </a:r>
          </a:p>
          <a:p>
            <a:pPr fontAlgn="base">
              <a:spcBef>
                <a:spcPts val="600"/>
              </a:spcBef>
              <a:spcAft>
                <a:spcPct val="0"/>
              </a:spcAft>
              <a:buClr>
                <a:srgbClr val="F0AB00"/>
              </a:buClr>
              <a:buSzPct val="80000"/>
            </a:pPr>
            <a:r>
              <a:rPr lang="en-US" sz="1000" kern="0" dirty="0">
                <a:solidFill>
                  <a:sysClr val="windowText" lastClr="000000"/>
                </a:solidFill>
                <a:ea typeface="Arial Unicode MS" pitchFamily="34" charset="-128"/>
                <a:cs typeface="Arial Unicode MS" pitchFamily="34" charset="-128"/>
                <a:sym typeface="Arial"/>
              </a:rPr>
              <a:t>See </a:t>
            </a:r>
            <a:r>
              <a:rPr lang="en-US" sz="1000" kern="0" dirty="0">
                <a:solidFill>
                  <a:sysClr val="windowText" lastClr="000000"/>
                </a:solidFill>
                <a:ea typeface="Arial Unicode MS" pitchFamily="34" charset="-128"/>
                <a:cs typeface="Arial Unicode MS" pitchFamily="34" charset="-128"/>
                <a:sym typeface="Arial"/>
                <a:hlinkClick r:id="rId2"/>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15"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20" name="Speaker"/>
          <p:cNvSpPr>
            <a:spLocks noGrp="1"/>
          </p:cNvSpPr>
          <p:nvPr>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21" name="Presentation Title"/>
          <p:cNvSpPr>
            <a:spLocks noGrp="1"/>
          </p:cNvSpPr>
          <p:nvPr>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222735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4" userDrawn="1">
          <p15:clr>
            <a:srgbClr val="FBAE40"/>
          </p15:clr>
        </p15:guide>
        <p15:guide id="2" orient="horz" pos="2160" userDrawn="1">
          <p15:clr>
            <a:srgbClr val="FBAE40"/>
          </p15:clr>
        </p15:guide>
        <p15:guide id="3" orient="horz" pos="3988" userDrawn="1">
          <p15:clr>
            <a:srgbClr val="FBAE40"/>
          </p15:clr>
        </p15:guide>
        <p15:guide id="4" pos="5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1880235"/>
            <a:ext cx="1203600" cy="215999"/>
          </a:xfrm>
          <a:prstGeom prst="rect">
            <a:avLst/>
          </a:prstGeom>
        </p:spPr>
      </p:pic>
      <p:sp>
        <p:nvSpPr>
          <p:cNvPr id="24" name="Classification"/>
          <p:cNvSpPr txBox="1"/>
          <p:nvPr userDrawn="1"/>
        </p:nvSpPr>
        <p:spPr>
          <a:xfrm>
            <a:off x="357188" y="5094000"/>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269600"/>
            <a:ext cx="6015037"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707200"/>
            <a:ext cx="60150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grpSp>
        <p:nvGrpSpPr>
          <p:cNvPr id="2" name="Group 1"/>
          <p:cNvGrpSpPr/>
          <p:nvPr userDrawn="1"/>
        </p:nvGrpSpPr>
        <p:grpSpPr>
          <a:xfrm>
            <a:off x="6877028" y="0"/>
            <a:ext cx="2266973" cy="6858000"/>
            <a:chOff x="6877028" y="0"/>
            <a:chExt cx="2266973" cy="6855990"/>
          </a:xfrm>
        </p:grpSpPr>
        <p:sp>
          <p:nvSpPr>
            <p:cNvPr id="25" name="Rectangle 24"/>
            <p:cNvSpPr/>
            <p:nvPr userDrawn="1"/>
          </p:nvSpPr>
          <p:spPr bwMode="gray">
            <a:xfrm>
              <a:off x="8388001" y="0"/>
              <a:ext cx="756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6" name="Rectangle 25"/>
            <p:cNvSpPr/>
            <p:nvPr userDrawn="1"/>
          </p:nvSpPr>
          <p:spPr bwMode="gray">
            <a:xfrm>
              <a:off x="7632514" y="0"/>
              <a:ext cx="756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Rectangle 26"/>
            <p:cNvSpPr/>
            <p:nvPr userDrawn="1"/>
          </p:nvSpPr>
          <p:spPr bwMode="gray">
            <a:xfrm>
              <a:off x="6877028" y="0"/>
              <a:ext cx="756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6150525"/>
            <a:ext cx="1578462" cy="359999"/>
          </a:xfrm>
          <a:prstGeom prst="rect">
            <a:avLst/>
          </a:prstGeom>
        </p:spPr>
      </p:pic>
    </p:spTree>
    <p:extLst>
      <p:ext uri="{BB962C8B-B14F-4D97-AF65-F5344CB8AC3E}">
        <p14:creationId xmlns:p14="http://schemas.microsoft.com/office/powerpoint/2010/main" val="185107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014" userDrawn="1">
          <p15:clr>
            <a:srgbClr val="FBAE40"/>
          </p15:clr>
        </p15:guide>
        <p15:guide id="3" pos="4332" userDrawn="1">
          <p15:clr>
            <a:srgbClr val="FBAE40"/>
          </p15:clr>
        </p15:guide>
        <p15:guide id="4" pos="5544" userDrawn="1">
          <p15:clr>
            <a:srgbClr val="FBAE40"/>
          </p15:clr>
        </p15:guide>
        <p15:guide id="5" pos="216" userDrawn="1">
          <p15:clr>
            <a:srgbClr val="FBAE40"/>
          </p15:clr>
        </p15:guide>
        <p15:guide id="6" orient="horz" pos="398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ith Illustration Opt. 1">
    <p:spTree>
      <p:nvGrpSpPr>
        <p:cNvPr id="1" name=""/>
        <p:cNvGrpSpPr/>
        <p:nvPr/>
      </p:nvGrpSpPr>
      <p:grpSpPr>
        <a:xfrm>
          <a:off x="0" y="0"/>
          <a:ext cx="0" cy="0"/>
          <a:chOff x="0" y="0"/>
          <a:chExt cx="0" cy="0"/>
        </a:xfrm>
      </p:grpSpPr>
      <p:sp>
        <p:nvSpPr>
          <p:cNvPr id="24" name="Classification"/>
          <p:cNvSpPr txBox="1"/>
          <p:nvPr userDrawn="1"/>
        </p:nvSpPr>
        <p:spPr>
          <a:xfrm>
            <a:off x="357188" y="536135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720550"/>
            <a:ext cx="8443912"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9" name="Presentation Title"/>
          <p:cNvSpPr>
            <a:spLocks noGrp="1"/>
          </p:cNvSpPr>
          <p:nvPr userDrawn="1">
            <p:ph type="body" sz="quarter" idx="14" hasCustomPrompt="1"/>
          </p:nvPr>
        </p:nvSpPr>
        <p:spPr>
          <a:xfrm>
            <a:off x="357188" y="3615350"/>
            <a:ext cx="8443912"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3237350"/>
            <a:ext cx="1203600" cy="215999"/>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2743200"/>
          </a:xfrm>
          <a:prstGeom prst="rect">
            <a:avLst/>
          </a:prstGeom>
        </p:spPr>
      </p:pic>
    </p:spTree>
    <p:extLst>
      <p:ext uri="{BB962C8B-B14F-4D97-AF65-F5344CB8AC3E}">
        <p14:creationId xmlns:p14="http://schemas.microsoft.com/office/powerpoint/2010/main" val="120594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3" orient="horz" pos="2274" userDrawn="1">
          <p15:clr>
            <a:srgbClr val="FBAE40"/>
          </p15:clr>
        </p15:guide>
        <p15:guide id="4" orient="horz" pos="1590" userDrawn="1">
          <p15:clr>
            <a:srgbClr val="FBAE40"/>
          </p15:clr>
        </p15:guide>
        <p15:guide id="5" orient="horz" pos="3984" userDrawn="1">
          <p15:clr>
            <a:srgbClr val="FBAE40"/>
          </p15:clr>
        </p15:guide>
        <p15:guide id="6" pos="2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with Illustration Opt. 2">
    <p:spTree>
      <p:nvGrpSpPr>
        <p:cNvPr id="1" name=""/>
        <p:cNvGrpSpPr/>
        <p:nvPr/>
      </p:nvGrpSpPr>
      <p:grpSpPr>
        <a:xfrm>
          <a:off x="0" y="0"/>
          <a:ext cx="0" cy="0"/>
          <a:chOff x="0" y="0"/>
          <a:chExt cx="0" cy="0"/>
        </a:xfrm>
      </p:grpSpPr>
      <p:sp>
        <p:nvSpPr>
          <p:cNvPr id="24" name="Classification"/>
          <p:cNvSpPr txBox="1"/>
          <p:nvPr userDrawn="1"/>
        </p:nvSpPr>
        <p:spPr>
          <a:xfrm>
            <a:off x="357188" y="536135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720550"/>
            <a:ext cx="8443912"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9" name="Presentation Title"/>
          <p:cNvSpPr>
            <a:spLocks noGrp="1"/>
          </p:cNvSpPr>
          <p:nvPr userDrawn="1">
            <p:ph type="body" sz="quarter" idx="14" hasCustomPrompt="1"/>
          </p:nvPr>
        </p:nvSpPr>
        <p:spPr>
          <a:xfrm>
            <a:off x="357188" y="3615350"/>
            <a:ext cx="8443912"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3237350"/>
            <a:ext cx="1203600" cy="215999"/>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2743199"/>
          </a:xfrm>
          <a:prstGeom prst="rect">
            <a:avLst/>
          </a:prstGeom>
        </p:spPr>
      </p:pic>
    </p:spTree>
    <p:extLst>
      <p:ext uri="{BB962C8B-B14F-4D97-AF65-F5344CB8AC3E}">
        <p14:creationId xmlns:p14="http://schemas.microsoft.com/office/powerpoint/2010/main" val="298737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p15:clr>
            <a:srgbClr val="FBAE40"/>
          </p15:clr>
        </p15:guide>
        <p15:guide id="2" orient="horz" pos="2274">
          <p15:clr>
            <a:srgbClr val="FBAE40"/>
          </p15:clr>
        </p15:guide>
        <p15:guide id="3" orient="horz" pos="1590">
          <p15:clr>
            <a:srgbClr val="FBAE40"/>
          </p15:clr>
        </p15:guide>
        <p15:guide id="4" orient="horz" pos="3984">
          <p15:clr>
            <a:srgbClr val="FBAE40"/>
          </p15:clr>
        </p15:guide>
        <p15:guide id="5"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28260" y="1584960"/>
            <a:ext cx="3688080" cy="368808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24"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Tree>
    <p:extLst>
      <p:ext uri="{BB962C8B-B14F-4D97-AF65-F5344CB8AC3E}">
        <p14:creationId xmlns:p14="http://schemas.microsoft.com/office/powerpoint/2010/main" val="165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3" orient="horz" pos="3984" userDrawn="1">
          <p15:clr>
            <a:srgbClr val="FBAE40"/>
          </p15:clr>
        </p15:guide>
        <p15:guide id="4" orient="horz" pos="1008" userDrawn="1">
          <p15:clr>
            <a:srgbClr val="FBAE40"/>
          </p15:clr>
        </p15:guide>
        <p15:guide id="5" orient="horz" pos="3312" userDrawn="1">
          <p15:clr>
            <a:srgbClr val="FBAE40"/>
          </p15:clr>
        </p15:guide>
        <p15:guide id="6" pos="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Opt.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36969" y="1593669"/>
            <a:ext cx="3670662" cy="367066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24"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Tree>
    <p:extLst>
      <p:ext uri="{BB962C8B-B14F-4D97-AF65-F5344CB8AC3E}">
        <p14:creationId xmlns:p14="http://schemas.microsoft.com/office/powerpoint/2010/main" val="16499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p15:clr>
            <a:srgbClr val="FBAE40"/>
          </p15:clr>
        </p15:guide>
        <p15:guide id="2" orient="horz" pos="3984">
          <p15:clr>
            <a:srgbClr val="FBAE40"/>
          </p15:clr>
        </p15:guide>
        <p15:guide id="3" orient="horz" pos="1008">
          <p15:clr>
            <a:srgbClr val="FBAE40"/>
          </p15:clr>
        </p15:guide>
        <p15:guide id="4" orient="horz" pos="3312">
          <p15:clr>
            <a:srgbClr val="FBAE40"/>
          </p15:clr>
        </p15:guide>
        <p15:guide id="5" pos="214"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8678200" y="6536752"/>
            <a:ext cx="105799" cy="103875"/>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675" noProof="0" smtClean="0"/>
              <a:pPr marL="0" lvl="0" indent="0" algn="r">
                <a:buNone/>
              </a:pPr>
              <a:t>‹#›</a:t>
            </a:fld>
            <a:endParaRPr lang="en-US" sz="675" noProof="0" dirty="0"/>
          </a:p>
        </p:txBody>
      </p:sp>
      <p:sp>
        <p:nvSpPr>
          <p:cNvPr id="11" name="Classification"/>
          <p:cNvSpPr txBox="1"/>
          <p:nvPr userDrawn="1"/>
        </p:nvSpPr>
        <p:spPr bwMode="black">
          <a:xfrm>
            <a:off x="2083772" y="6554064"/>
            <a:ext cx="285335" cy="69250"/>
          </a:xfrm>
          <a:prstGeom prst="rect">
            <a:avLst/>
          </a:prstGeom>
          <a:noFill/>
        </p:spPr>
        <p:txBody>
          <a:bodyPr wrap="none" lIns="0" tIns="0" rIns="0" bIns="0" rtlCol="0">
            <a:spAutoFit/>
          </a:bodyPr>
          <a:lstStyle/>
          <a:p>
            <a:pPr marL="0" marR="0" indent="0" algn="l" defTabSz="81620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45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360000" y="6554064"/>
            <a:ext cx="1701816" cy="69250"/>
          </a:xfrm>
          <a:prstGeom prst="rect">
            <a:avLst/>
          </a:prstGeom>
          <a:noFill/>
        </p:spPr>
        <p:txBody>
          <a:bodyPr wrap="square" lIns="0" tIns="0" rIns="0" bIns="0" rtlCol="0">
            <a:spAutoFit/>
          </a:bodyPr>
          <a:lstStyle/>
          <a:p>
            <a:pPr marL="63074" marR="0" indent="-63074" algn="l" defTabSz="81620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450" noProof="0" dirty="0">
                <a:solidFill>
                  <a:schemeClr val="tx1"/>
                </a:solidFill>
              </a:rPr>
              <a:t>2017 SAP SE or an SAP affiliate company. All rights reserved.  </a:t>
            </a:r>
            <a:r>
              <a:rPr kumimoji="0" lang="en-US" sz="45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p:ph type="body" idx="1"/>
          </p:nvPr>
        </p:nvSpPr>
        <p:spPr bwMode="gray">
          <a:xfrm>
            <a:off x="347663" y="1600200"/>
            <a:ext cx="8453437" cy="47244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dirty="0"/>
              <a:t>Insert page title (sentence case)</a:t>
            </a:r>
          </a:p>
        </p:txBody>
      </p:sp>
      <p:grpSp>
        <p:nvGrpSpPr>
          <p:cNvPr id="12" name="Group 11"/>
          <p:cNvGrpSpPr/>
          <p:nvPr userDrawn="1"/>
        </p:nvGrpSpPr>
        <p:grpSpPr>
          <a:xfrm>
            <a:off x="0" y="0"/>
            <a:ext cx="9144000" cy="180000"/>
            <a:chOff x="0" y="0"/>
            <a:chExt cx="9144000" cy="180000"/>
          </a:xfrm>
        </p:grpSpPr>
        <p:sp>
          <p:nvSpPr>
            <p:cNvPr id="13" name="Rectangle 12"/>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8064000" y="0"/>
              <a:ext cx="1080000" cy="180000"/>
              <a:chOff x="10754805" y="0"/>
              <a:chExt cx="1440375" cy="252000"/>
            </a:xfrm>
          </p:grpSpPr>
          <p:sp>
            <p:nvSpPr>
              <p:cNvPr id="15" name="Rectangle 14"/>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6" r:id="rId1"/>
    <p:sldLayoutId id="2147483806" r:id="rId2"/>
    <p:sldLayoutId id="2147483808" r:id="rId3"/>
    <p:sldLayoutId id="2147483811" r:id="rId4"/>
    <p:sldLayoutId id="2147483777" r:id="rId5"/>
    <p:sldLayoutId id="2147483778" r:id="rId6"/>
    <p:sldLayoutId id="2147483807" r:id="rId7"/>
    <p:sldLayoutId id="2147483779" r:id="rId8"/>
    <p:sldLayoutId id="2147483809" r:id="rId9"/>
    <p:sldLayoutId id="2147483812" r:id="rId10"/>
    <p:sldLayoutId id="2147483741" r:id="rId11"/>
    <p:sldLayoutId id="2147483765" r:id="rId12"/>
    <p:sldLayoutId id="2147483767" r:id="rId13"/>
    <p:sldLayoutId id="2147483772" r:id="rId14"/>
    <p:sldLayoutId id="2147483743" r:id="rId15"/>
    <p:sldLayoutId id="2147483773" r:id="rId16"/>
    <p:sldLayoutId id="2147483745" r:id="rId17"/>
    <p:sldLayoutId id="2147483760" r:id="rId18"/>
    <p:sldLayoutId id="2147483768" r:id="rId19"/>
    <p:sldLayoutId id="2147483769" r:id="rId20"/>
    <p:sldLayoutId id="2147483770" r:id="rId21"/>
    <p:sldLayoutId id="2147483744" r:id="rId22"/>
    <p:sldLayoutId id="2147483810" r:id="rId23"/>
    <p:sldLayoutId id="2147483757" r:id="rId24"/>
    <p:sldLayoutId id="2147483748" r:id="rId25"/>
    <p:sldLayoutId id="2147483763" r:id="rId26"/>
    <p:sldLayoutId id="2147483762" r:id="rId27"/>
    <p:sldLayoutId id="2147483813" r:id="rId28"/>
    <p:sldLayoutId id="2147483751" r:id="rId29"/>
    <p:sldLayoutId id="2147483805" r:id="rId30"/>
    <p:sldLayoutId id="2147483754" r:id="rId31"/>
    <p:sldLayoutId id="214748375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16201"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816201" rtl="0" eaLnBrk="1" latinLnBrk="0" hangingPunct="1">
        <a:spcBef>
          <a:spcPts val="1350"/>
        </a:spcBef>
        <a:buClr>
          <a:schemeClr val="accent1"/>
        </a:buClr>
        <a:buSzPct val="80000"/>
        <a:buFontTx/>
        <a:buNone/>
        <a:defRPr sz="2000" b="0" kern="1200">
          <a:solidFill>
            <a:schemeClr val="tx1"/>
          </a:solidFill>
          <a:latin typeface="+mn-lt"/>
          <a:ea typeface="+mn-ea"/>
          <a:cs typeface="+mn-cs"/>
        </a:defRPr>
      </a:lvl1pPr>
      <a:lvl2pPr marL="180000" indent="-180000" algn="l" defTabSz="816201" rtl="0" eaLnBrk="1" latinLnBrk="0" hangingPunct="1">
        <a:spcBef>
          <a:spcPts val="45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816201" rtl="0" eaLnBrk="1" latinLnBrk="0" hangingPunct="1">
        <a:spcBef>
          <a:spcPts val="225"/>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40000" indent="-180000" algn="l" defTabSz="816201" rtl="0" eaLnBrk="1" latinLnBrk="0" hangingPunct="1">
        <a:spcBef>
          <a:spcPts val="225"/>
        </a:spcBef>
        <a:buClr>
          <a:schemeClr val="tx1"/>
        </a:buClr>
        <a:buSzPct val="120000"/>
        <a:buFont typeface="Arial" pitchFamily="34" charset="0"/>
        <a:buChar char="▫"/>
        <a:defRPr sz="1600" kern="1200">
          <a:solidFill>
            <a:schemeClr val="tx1"/>
          </a:solidFill>
          <a:latin typeface="+mn-lt"/>
          <a:ea typeface="+mn-ea"/>
          <a:cs typeface="+mn-cs"/>
        </a:defRPr>
      </a:lvl4pPr>
      <a:lvl5pPr marL="720000" indent="-180000" algn="l" defTabSz="816201" rtl="0" eaLnBrk="1" latinLnBrk="0" hangingPunct="1">
        <a:spcBef>
          <a:spcPts val="75"/>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2445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54"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de-DE"/>
      </a:defPPr>
      <a:lvl1pPr marL="0" algn="l" defTabSz="816201" rtl="0" eaLnBrk="1" latinLnBrk="0" hangingPunct="1">
        <a:defRPr sz="1575" kern="1200">
          <a:solidFill>
            <a:schemeClr val="tx1"/>
          </a:solidFill>
          <a:latin typeface="+mn-lt"/>
          <a:ea typeface="+mn-ea"/>
          <a:cs typeface="+mn-cs"/>
        </a:defRPr>
      </a:lvl1pPr>
      <a:lvl2pPr marL="408100" algn="l" defTabSz="816201" rtl="0" eaLnBrk="1" latinLnBrk="0" hangingPunct="1">
        <a:defRPr sz="1575" kern="1200">
          <a:solidFill>
            <a:schemeClr val="tx1"/>
          </a:solidFill>
          <a:latin typeface="+mn-lt"/>
          <a:ea typeface="+mn-ea"/>
          <a:cs typeface="+mn-cs"/>
        </a:defRPr>
      </a:lvl2pPr>
      <a:lvl3pPr marL="816201" algn="l" defTabSz="816201" rtl="0" eaLnBrk="1" latinLnBrk="0" hangingPunct="1">
        <a:defRPr sz="1575" kern="1200">
          <a:solidFill>
            <a:schemeClr val="tx1"/>
          </a:solidFill>
          <a:latin typeface="+mn-lt"/>
          <a:ea typeface="+mn-ea"/>
          <a:cs typeface="+mn-cs"/>
        </a:defRPr>
      </a:lvl3pPr>
      <a:lvl4pPr marL="1224301" algn="l" defTabSz="816201" rtl="0" eaLnBrk="1" latinLnBrk="0" hangingPunct="1">
        <a:defRPr sz="1575" kern="1200">
          <a:solidFill>
            <a:schemeClr val="tx1"/>
          </a:solidFill>
          <a:latin typeface="+mn-lt"/>
          <a:ea typeface="+mn-ea"/>
          <a:cs typeface="+mn-cs"/>
        </a:defRPr>
      </a:lvl4pPr>
      <a:lvl5pPr marL="1632402" algn="l" defTabSz="816201" rtl="0" eaLnBrk="1" latinLnBrk="0" hangingPunct="1">
        <a:defRPr sz="1575" kern="1200">
          <a:solidFill>
            <a:schemeClr val="tx1"/>
          </a:solidFill>
          <a:latin typeface="+mn-lt"/>
          <a:ea typeface="+mn-ea"/>
          <a:cs typeface="+mn-cs"/>
        </a:defRPr>
      </a:lvl5pPr>
      <a:lvl6pPr marL="2040503" algn="l" defTabSz="816201" rtl="0" eaLnBrk="1" latinLnBrk="0" hangingPunct="1">
        <a:defRPr sz="1575" kern="1200">
          <a:solidFill>
            <a:schemeClr val="tx1"/>
          </a:solidFill>
          <a:latin typeface="+mn-lt"/>
          <a:ea typeface="+mn-ea"/>
          <a:cs typeface="+mn-cs"/>
        </a:defRPr>
      </a:lvl6pPr>
      <a:lvl7pPr marL="2448603" algn="l" defTabSz="816201" rtl="0" eaLnBrk="1" latinLnBrk="0" hangingPunct="1">
        <a:defRPr sz="1575" kern="1200">
          <a:solidFill>
            <a:schemeClr val="tx1"/>
          </a:solidFill>
          <a:latin typeface="+mn-lt"/>
          <a:ea typeface="+mn-ea"/>
          <a:cs typeface="+mn-cs"/>
        </a:defRPr>
      </a:lvl7pPr>
      <a:lvl8pPr marL="2856704" algn="l" defTabSz="816201" rtl="0" eaLnBrk="1" latinLnBrk="0" hangingPunct="1">
        <a:defRPr sz="1575" kern="1200">
          <a:solidFill>
            <a:schemeClr val="tx1"/>
          </a:solidFill>
          <a:latin typeface="+mn-lt"/>
          <a:ea typeface="+mn-ea"/>
          <a:cs typeface="+mn-cs"/>
        </a:defRPr>
      </a:lvl8pPr>
      <a:lvl9pPr marL="3264804" algn="l" defTabSz="816201" rtl="0" eaLnBrk="1" latinLnBrk="0" hangingPunct="1">
        <a:defRPr sz="1575"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github.com/sidris-concur/docker/tree/master/worksho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Simon Idris</a:t>
            </a:r>
            <a:endParaRPr lang="en-US" dirty="0"/>
          </a:p>
          <a:p>
            <a:pPr lvl="0">
              <a:defRPr/>
            </a:pPr>
            <a:r>
              <a:rPr lang="en-US" dirty="0" smtClean="0"/>
              <a:t>January 19, 2018 </a:t>
            </a:r>
            <a:endParaRPr lang="en-US" dirty="0"/>
          </a:p>
        </p:txBody>
      </p:sp>
      <p:sp>
        <p:nvSpPr>
          <p:cNvPr id="3" name="Text Placeholder 2"/>
          <p:cNvSpPr>
            <a:spLocks noGrp="1"/>
          </p:cNvSpPr>
          <p:nvPr>
            <p:ph type="body" sz="quarter" idx="14"/>
          </p:nvPr>
        </p:nvSpPr>
        <p:spPr/>
        <p:txBody>
          <a:bodyPr/>
          <a:lstStyle/>
          <a:p>
            <a:r>
              <a:rPr lang="en-US" dirty="0" smtClean="0"/>
              <a:t>Docker</a:t>
            </a:r>
            <a:r>
              <a:rPr lang="en-US" dirty="0"/>
              <a:t/>
            </a:r>
            <a:br>
              <a:rPr lang="en-US" dirty="0"/>
            </a:br>
            <a:r>
              <a:rPr lang="en-US" dirty="0" smtClean="0">
                <a:solidFill>
                  <a:schemeClr val="accent1"/>
                </a:solidFill>
              </a:rPr>
              <a:t>Workshop</a:t>
            </a:r>
          </a:p>
        </p:txBody>
      </p:sp>
    </p:spTree>
    <p:extLst>
      <p:ext uri="{BB962C8B-B14F-4D97-AF65-F5344CB8AC3E}">
        <p14:creationId xmlns:p14="http://schemas.microsoft.com/office/powerpoint/2010/main" val="33168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Hands-on </a:t>
            </a:r>
            <a:r>
              <a:rPr lang="en-US" dirty="0" smtClean="0">
                <a:solidFill>
                  <a:schemeClr val="accent1"/>
                </a:solidFill>
              </a:rPr>
              <a:t>Workshop</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2483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lvl="0" indent="-342900">
              <a:buFont typeface="Arial" charset="0"/>
              <a:buChar char="•"/>
            </a:pPr>
            <a:r>
              <a:rPr lang="en-US" smtClean="0"/>
              <a:t>Workshop Instructions:</a:t>
            </a:r>
            <a:br>
              <a:rPr lang="en-US" smtClean="0"/>
            </a:br>
            <a:r>
              <a:rPr lang="en-US" smtClean="0">
                <a:hlinkClick r:id="rId3"/>
              </a:rPr>
              <a:t>https://github.com/sidris-concur/docker/tree/master/workshop</a:t>
            </a:r>
            <a:endParaRPr lang="en-US" smtClean="0"/>
          </a:p>
          <a:p>
            <a:pPr marL="342900" lvl="0" indent="-342900">
              <a:buFont typeface="Arial" charset="0"/>
              <a:buChar char="•"/>
            </a:pP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Workshop Resources</a:t>
            </a:r>
            <a:endParaRPr lang="en-US" dirty="0"/>
          </a:p>
        </p:txBody>
      </p:sp>
    </p:spTree>
    <p:extLst>
      <p:ext uri="{BB962C8B-B14F-4D97-AF65-F5344CB8AC3E}">
        <p14:creationId xmlns:p14="http://schemas.microsoft.com/office/powerpoint/2010/main" val="12084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Why should I use </a:t>
            </a:r>
            <a:r>
              <a:rPr lang="en-US" dirty="0" smtClean="0">
                <a:solidFill>
                  <a:schemeClr val="accent1"/>
                </a:solidFill>
              </a:rPr>
              <a:t>Docker?</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17195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lvl="0" indent="-342900">
              <a:buFont typeface="Arial" charset="0"/>
              <a:buChar char="•"/>
            </a:pPr>
            <a:r>
              <a:rPr lang="en-US" dirty="0"/>
              <a:t>Rapid application </a:t>
            </a:r>
            <a:r>
              <a:rPr lang="en-US" dirty="0" smtClean="0"/>
              <a:t>deployment</a:t>
            </a:r>
          </a:p>
          <a:p>
            <a:pPr marL="522900" lvl="1" indent="-342900">
              <a:buFont typeface="Arial" charset="0"/>
              <a:buChar char="•"/>
            </a:pPr>
            <a:r>
              <a:rPr lang="en-US" dirty="0" smtClean="0"/>
              <a:t>containers </a:t>
            </a:r>
            <a:r>
              <a:rPr lang="en-US" dirty="0"/>
              <a:t>are lightweight and reusable, allowing them to be deployed </a:t>
            </a:r>
            <a:r>
              <a:rPr lang="en-US" dirty="0" smtClean="0"/>
              <a:t>quickly</a:t>
            </a:r>
          </a:p>
          <a:p>
            <a:pPr marL="342900" indent="-342900">
              <a:buFont typeface="Arial" charset="0"/>
              <a:buChar char="•"/>
            </a:pPr>
            <a:r>
              <a:rPr lang="en-US" dirty="0" smtClean="0"/>
              <a:t>Portability </a:t>
            </a:r>
            <a:r>
              <a:rPr lang="en-US" dirty="0"/>
              <a:t>across </a:t>
            </a:r>
            <a:r>
              <a:rPr lang="en-US" dirty="0" smtClean="0"/>
              <a:t>machines</a:t>
            </a:r>
          </a:p>
          <a:p>
            <a:pPr marL="522900" lvl="1" indent="-342900">
              <a:buFont typeface="Arial" charset="0"/>
              <a:buChar char="•"/>
            </a:pPr>
            <a:r>
              <a:rPr lang="en-US" dirty="0" smtClean="0"/>
              <a:t>containers </a:t>
            </a:r>
            <a:r>
              <a:rPr lang="en-US" dirty="0"/>
              <a:t>can be run any machine that runs </a:t>
            </a:r>
            <a:r>
              <a:rPr lang="en-US" dirty="0" smtClean="0"/>
              <a:t>Docker</a:t>
            </a:r>
          </a:p>
          <a:p>
            <a:pPr marL="342900" indent="-342900">
              <a:buFont typeface="Arial" charset="0"/>
              <a:buChar char="•"/>
            </a:pPr>
            <a:r>
              <a:rPr lang="en-US" dirty="0" smtClean="0"/>
              <a:t>Version control</a:t>
            </a:r>
          </a:p>
          <a:p>
            <a:pPr marL="522900" lvl="1" indent="-342900">
              <a:buFont typeface="Arial" charset="0"/>
              <a:buChar char="•"/>
            </a:pPr>
            <a:r>
              <a:rPr lang="en-US" dirty="0" smtClean="0"/>
              <a:t>you </a:t>
            </a:r>
            <a:r>
              <a:rPr lang="en-US" dirty="0"/>
              <a:t>can track successive versions of a container, inspect differences, or roll-back to previous </a:t>
            </a:r>
            <a:r>
              <a:rPr lang="en-US" dirty="0" smtClean="0"/>
              <a:t>versions</a:t>
            </a:r>
          </a:p>
          <a:p>
            <a:pPr marL="342900" indent="-342900">
              <a:buFont typeface="Arial" charset="0"/>
              <a:buChar char="•"/>
            </a:pPr>
            <a:r>
              <a:rPr lang="en-US" dirty="0" smtClean="0"/>
              <a:t>Component reuse</a:t>
            </a:r>
          </a:p>
          <a:p>
            <a:pPr marL="522900" lvl="1" indent="-342900">
              <a:buFont typeface="Arial" charset="0"/>
              <a:buChar char="•"/>
            </a:pPr>
            <a:r>
              <a:rPr lang="en-US" dirty="0" smtClean="0"/>
              <a:t>containers </a:t>
            </a:r>
            <a:r>
              <a:rPr lang="en-US" dirty="0"/>
              <a:t>reuse components from the preceding layers, which makes them noticeably </a:t>
            </a:r>
            <a:r>
              <a:rPr lang="en-US" dirty="0" smtClean="0"/>
              <a:t>lightweight</a:t>
            </a:r>
          </a:p>
        </p:txBody>
      </p:sp>
      <p:sp>
        <p:nvSpPr>
          <p:cNvPr id="4" name="Title 3"/>
          <p:cNvSpPr>
            <a:spLocks noGrp="1"/>
          </p:cNvSpPr>
          <p:nvPr>
            <p:ph type="title"/>
          </p:nvPr>
        </p:nvSpPr>
        <p:spPr>
          <a:xfrm>
            <a:off x="352424" y="535542"/>
            <a:ext cx="8448675" cy="378857"/>
          </a:xfrm>
        </p:spPr>
        <p:txBody>
          <a:bodyPr/>
          <a:lstStyle/>
          <a:p>
            <a:r>
              <a:rPr lang="en-US" dirty="0" smtClean="0"/>
              <a:t>Benefits of using Docker</a:t>
            </a:r>
            <a:endParaRPr lang="en-US" dirty="0"/>
          </a:p>
        </p:txBody>
      </p:sp>
    </p:spTree>
    <p:extLst>
      <p:ext uri="{BB962C8B-B14F-4D97-AF65-F5344CB8AC3E}">
        <p14:creationId xmlns:p14="http://schemas.microsoft.com/office/powerpoint/2010/main" val="214261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indent="-342900">
              <a:buFont typeface="Arial" charset="0"/>
              <a:buChar char="•"/>
            </a:pPr>
            <a:r>
              <a:rPr lang="en-US" dirty="0"/>
              <a:t>Sharing</a:t>
            </a:r>
          </a:p>
          <a:p>
            <a:pPr marL="522900" lvl="1" indent="-342900">
              <a:buFont typeface="Arial" charset="0"/>
              <a:buChar char="•"/>
            </a:pPr>
            <a:r>
              <a:rPr lang="en-US" dirty="0"/>
              <a:t>you can use a remote registries to share your container with others</a:t>
            </a:r>
          </a:p>
          <a:p>
            <a:pPr marL="342900" indent="-342900">
              <a:buFont typeface="Arial" charset="0"/>
              <a:buChar char="•"/>
            </a:pPr>
            <a:r>
              <a:rPr lang="en-US" dirty="0"/>
              <a:t>Lightweight footprint and minimal overhead</a:t>
            </a:r>
          </a:p>
          <a:p>
            <a:pPr marL="522900" lvl="1" indent="-342900">
              <a:buFont typeface="Arial" charset="0"/>
              <a:buChar char="•"/>
            </a:pPr>
            <a:r>
              <a:rPr lang="en-US" dirty="0"/>
              <a:t>Docker images are typically very small, which facilitates rapid delivery and reduces the time to deploy new application containers</a:t>
            </a:r>
          </a:p>
          <a:p>
            <a:pPr marL="342900" indent="-342900">
              <a:buFont typeface="Arial" charset="0"/>
              <a:buChar char="•"/>
            </a:pPr>
            <a:r>
              <a:rPr lang="en-US" dirty="0"/>
              <a:t>Simplified maintenance</a:t>
            </a:r>
          </a:p>
          <a:p>
            <a:pPr marL="522900" lvl="1" indent="-342900">
              <a:buFont typeface="Arial" charset="0"/>
              <a:buChar char="•"/>
            </a:pPr>
            <a:r>
              <a:rPr lang="en-US" dirty="0"/>
              <a:t>Docker reduces effort and risk of problems with application and platform </a:t>
            </a:r>
            <a:r>
              <a:rPr lang="en-US" dirty="0" smtClean="0"/>
              <a:t>dependencies</a:t>
            </a: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Benefits of using Docker (continued)</a:t>
            </a:r>
            <a:endParaRPr lang="en-US" dirty="0"/>
          </a:p>
        </p:txBody>
      </p:sp>
    </p:spTree>
    <p:extLst>
      <p:ext uri="{BB962C8B-B14F-4D97-AF65-F5344CB8AC3E}">
        <p14:creationId xmlns:p14="http://schemas.microsoft.com/office/powerpoint/2010/main" val="7063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0968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
          </p:nvPr>
        </p:nvSpPr>
        <p:spPr>
          <a:xfrm>
            <a:off x="308752" y="1133272"/>
            <a:ext cx="8453437" cy="4724400"/>
          </a:xfrm>
        </p:spPr>
        <p:txBody>
          <a:bodyPr/>
          <a:lstStyle/>
          <a:p>
            <a:pPr lvl="1"/>
            <a:r>
              <a:rPr lang="en-US" dirty="0" smtClean="0"/>
              <a:t>Introduction to Docker</a:t>
            </a:r>
            <a:endParaRPr lang="en-US" dirty="0"/>
          </a:p>
          <a:p>
            <a:pPr lvl="1"/>
            <a:r>
              <a:rPr lang="en-US" dirty="0" smtClean="0"/>
              <a:t>Hands on Docker workshop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What is </a:t>
            </a:r>
            <a:r>
              <a:rPr lang="en-US" dirty="0" smtClean="0">
                <a:solidFill>
                  <a:schemeClr val="accent1"/>
                </a:solidFill>
              </a:rPr>
              <a:t>Docker?</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21499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lvl="0"/>
            <a:r>
              <a:rPr lang="en-US" dirty="0"/>
              <a:t>Docker is a </a:t>
            </a:r>
            <a:r>
              <a:rPr lang="en-US" b="1" i="1" dirty="0"/>
              <a:t>container</a:t>
            </a:r>
            <a:r>
              <a:rPr lang="en-US" dirty="0"/>
              <a:t> </a:t>
            </a:r>
            <a:r>
              <a:rPr lang="en-US" dirty="0" smtClean="0"/>
              <a:t>platform</a:t>
            </a:r>
            <a:endParaRPr lang="en-US" dirty="0" smtClean="0"/>
          </a:p>
          <a:p>
            <a:pPr lvl="0"/>
            <a:r>
              <a:rPr lang="en-US" dirty="0" smtClean="0"/>
              <a:t>Docker allows users to:</a:t>
            </a:r>
          </a:p>
          <a:p>
            <a:pPr marL="342900" lvl="0" indent="-342900">
              <a:buFont typeface="Arial" charset="0"/>
              <a:buChar char="•"/>
            </a:pPr>
            <a:r>
              <a:rPr lang="en-US" dirty="0" smtClean="0"/>
              <a:t>package their software into containers</a:t>
            </a:r>
          </a:p>
          <a:p>
            <a:pPr marL="342900" lvl="0" indent="-342900">
              <a:buFont typeface="Arial" charset="0"/>
              <a:buChar char="•"/>
            </a:pPr>
            <a:r>
              <a:rPr lang="en-US" dirty="0" smtClean="0"/>
              <a:t>run and manage containers on almost any machine (Docker </a:t>
            </a:r>
            <a:r>
              <a:rPr lang="en-US" dirty="0" smtClean="0"/>
              <a:t>engine can </a:t>
            </a:r>
            <a:r>
              <a:rPr lang="en-US" dirty="0" smtClean="0"/>
              <a:t>be installed on Linux, Mac, and Windows 10)</a:t>
            </a:r>
          </a:p>
        </p:txBody>
      </p:sp>
      <p:sp>
        <p:nvSpPr>
          <p:cNvPr id="4" name="Title 3"/>
          <p:cNvSpPr>
            <a:spLocks noGrp="1"/>
          </p:cNvSpPr>
          <p:nvPr>
            <p:ph type="title"/>
          </p:nvPr>
        </p:nvSpPr>
        <p:spPr>
          <a:xfrm>
            <a:off x="352424" y="535542"/>
            <a:ext cx="8448675" cy="378857"/>
          </a:xfrm>
        </p:spPr>
        <p:txBody>
          <a:bodyPr/>
          <a:lstStyle/>
          <a:p>
            <a:r>
              <a:rPr lang="en-US" dirty="0" smtClean="0"/>
              <a:t>What is Docker?</a:t>
            </a:r>
            <a:endParaRPr lang="en-US" dirty="0"/>
          </a:p>
        </p:txBody>
      </p:sp>
    </p:spTree>
    <p:extLst>
      <p:ext uri="{BB962C8B-B14F-4D97-AF65-F5344CB8AC3E}">
        <p14:creationId xmlns:p14="http://schemas.microsoft.com/office/powerpoint/2010/main" val="38864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marL="342900" lvl="0" indent="-342900">
              <a:buFont typeface="Arial" charset="0"/>
              <a:buChar char="•"/>
            </a:pPr>
            <a:r>
              <a:rPr lang="en-US" dirty="0" smtClean="0"/>
              <a:t>A container is a standardized unit for development, shipment, and deployment of </a:t>
            </a:r>
            <a:r>
              <a:rPr lang="en-US" dirty="0" smtClean="0"/>
              <a:t>software</a:t>
            </a:r>
            <a:endParaRPr lang="en-US" dirty="0" smtClean="0"/>
          </a:p>
          <a:p>
            <a:pPr marL="342900" lvl="0" indent="-342900">
              <a:buFont typeface="Arial" charset="0"/>
              <a:buChar char="•"/>
            </a:pPr>
            <a:r>
              <a:rPr lang="en-US" dirty="0" smtClean="0"/>
              <a:t>A container is a </a:t>
            </a:r>
            <a:r>
              <a:rPr lang="en-US" b="1" dirty="0" smtClean="0"/>
              <a:t>runtime instance of an </a:t>
            </a:r>
            <a:r>
              <a:rPr lang="en-US" b="1" dirty="0" smtClean="0"/>
              <a:t>image</a:t>
            </a:r>
            <a:endParaRPr lang="en-US" b="1" dirty="0" smtClean="0"/>
          </a:p>
          <a:p>
            <a:pPr marL="342900" indent="-342900">
              <a:buFont typeface="Arial" charset="0"/>
              <a:buChar char="•"/>
            </a:pPr>
            <a:r>
              <a:rPr lang="en-US" dirty="0"/>
              <a:t>Docker allows users to define, create, and share container </a:t>
            </a:r>
            <a:r>
              <a:rPr lang="en-US" b="1" dirty="0" smtClean="0"/>
              <a:t>images</a:t>
            </a:r>
            <a:endParaRPr lang="en-US" b="1" dirty="0" smtClean="0"/>
          </a:p>
          <a:p>
            <a:pPr marL="342900" lvl="0" indent="-342900">
              <a:buFont typeface="Arial" charset="0"/>
              <a:buChar char="•"/>
            </a:pPr>
            <a:r>
              <a:rPr lang="en-US" dirty="0" smtClean="0"/>
              <a:t>A container:</a:t>
            </a:r>
          </a:p>
          <a:p>
            <a:pPr marL="522900" lvl="1" indent="-342900">
              <a:buFont typeface="Arial" charset="0"/>
              <a:buChar char="•"/>
            </a:pPr>
            <a:r>
              <a:rPr lang="en-US" dirty="0" smtClean="0"/>
              <a:t>runs natively on the host machine’s kernel (</a:t>
            </a:r>
            <a:r>
              <a:rPr lang="en-US" dirty="0"/>
              <a:t>with native access to host resources</a:t>
            </a:r>
            <a:r>
              <a:rPr lang="en-US" dirty="0" smtClean="0"/>
              <a:t>)</a:t>
            </a:r>
          </a:p>
          <a:p>
            <a:pPr marL="522900" lvl="1" indent="-342900">
              <a:buFont typeface="Arial" charset="0"/>
              <a:buChar char="•"/>
            </a:pPr>
            <a:r>
              <a:rPr lang="en-US" dirty="0" smtClean="0"/>
              <a:t>runs as a discrete process, </a:t>
            </a:r>
            <a:r>
              <a:rPr lang="en-US" dirty="0"/>
              <a:t>completely isolated from the host environment by default, only accessing host files and ports when it is configured to do </a:t>
            </a:r>
            <a:r>
              <a:rPr lang="en-US" dirty="0" smtClean="0"/>
              <a:t>so</a:t>
            </a:r>
          </a:p>
          <a:p>
            <a:pPr marL="522900" lvl="1" indent="-342900">
              <a:buFont typeface="Arial" charset="0"/>
              <a:buChar char="•"/>
            </a:pPr>
            <a:endParaRPr lang="en-US" dirty="0" smtClean="0"/>
          </a:p>
        </p:txBody>
      </p:sp>
      <p:sp>
        <p:nvSpPr>
          <p:cNvPr id="4" name="Title 3"/>
          <p:cNvSpPr>
            <a:spLocks noGrp="1"/>
          </p:cNvSpPr>
          <p:nvPr>
            <p:ph type="title"/>
          </p:nvPr>
        </p:nvSpPr>
        <p:spPr>
          <a:xfrm>
            <a:off x="352424" y="535542"/>
            <a:ext cx="8448675" cy="378857"/>
          </a:xfrm>
        </p:spPr>
        <p:txBody>
          <a:bodyPr/>
          <a:lstStyle/>
          <a:p>
            <a:r>
              <a:rPr lang="en-US" dirty="0" smtClean="0"/>
              <a:t>What is a Container?</a:t>
            </a:r>
            <a:endParaRPr lang="en-US" dirty="0"/>
          </a:p>
        </p:txBody>
      </p:sp>
    </p:spTree>
    <p:extLst>
      <p:ext uri="{BB962C8B-B14F-4D97-AF65-F5344CB8AC3E}">
        <p14:creationId xmlns:p14="http://schemas.microsoft.com/office/powerpoint/2010/main" val="20857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2424" y="971240"/>
            <a:ext cx="2932561" cy="2635512"/>
          </a:xfrm>
          <a:prstGeom prst="rect">
            <a:avLst/>
          </a:prstGeom>
        </p:spPr>
      </p:pic>
      <p:sp>
        <p:nvSpPr>
          <p:cNvPr id="11" name="Text Placeholder 10"/>
          <p:cNvSpPr>
            <a:spLocks noGrp="1"/>
          </p:cNvSpPr>
          <p:nvPr>
            <p:ph type="body" sz="quarter" idx="4294967295"/>
          </p:nvPr>
        </p:nvSpPr>
        <p:spPr>
          <a:xfrm>
            <a:off x="3565259" y="998897"/>
            <a:ext cx="5172885" cy="2410566"/>
          </a:xfrm>
        </p:spPr>
        <p:txBody>
          <a:bodyPr/>
          <a:lstStyle/>
          <a:p>
            <a:pPr lvl="0"/>
            <a:r>
              <a:rPr lang="en-US" sz="1800" b="1" dirty="0" smtClean="0"/>
              <a:t>Virtual Machines</a:t>
            </a:r>
          </a:p>
          <a:p>
            <a:pPr marL="342900" lvl="0" indent="-342900">
              <a:buFont typeface="Arial" charset="0"/>
              <a:buChar char="•"/>
            </a:pPr>
            <a:r>
              <a:rPr lang="en-US" sz="1800" dirty="0" smtClean="0"/>
              <a:t>VMs run guest operating systems</a:t>
            </a:r>
          </a:p>
          <a:p>
            <a:pPr marL="342900" lvl="0" indent="-342900">
              <a:buFont typeface="Arial" charset="0"/>
              <a:buChar char="•"/>
            </a:pPr>
            <a:r>
              <a:rPr lang="en-US" sz="1800" dirty="0" smtClean="0"/>
              <a:t>Users must directly maintain the Guest OS layer</a:t>
            </a:r>
          </a:p>
          <a:p>
            <a:pPr marL="342900" lvl="0" indent="-342900">
              <a:buFont typeface="Arial" charset="0"/>
              <a:buChar char="•"/>
            </a:pPr>
            <a:r>
              <a:rPr lang="en-US" sz="1800" dirty="0" smtClean="0"/>
              <a:t>Applications running in the Guest OS don’t have native access to host resources</a:t>
            </a:r>
          </a:p>
        </p:txBody>
      </p:sp>
      <p:sp>
        <p:nvSpPr>
          <p:cNvPr id="4" name="Title 3"/>
          <p:cNvSpPr>
            <a:spLocks noGrp="1"/>
          </p:cNvSpPr>
          <p:nvPr>
            <p:ph type="title"/>
          </p:nvPr>
        </p:nvSpPr>
        <p:spPr>
          <a:xfrm>
            <a:off x="352424" y="535542"/>
            <a:ext cx="8448675" cy="378857"/>
          </a:xfrm>
        </p:spPr>
        <p:txBody>
          <a:bodyPr/>
          <a:lstStyle/>
          <a:p>
            <a:r>
              <a:rPr lang="en-US" dirty="0" smtClean="0"/>
              <a:t>Containers vs VMs</a:t>
            </a:r>
            <a:endParaRPr lang="en-US" dirty="0"/>
          </a:p>
        </p:txBody>
      </p:sp>
      <p:pic>
        <p:nvPicPr>
          <p:cNvPr id="3" name="Picture 2"/>
          <p:cNvPicPr>
            <a:picLocks noChangeAspect="1"/>
          </p:cNvPicPr>
          <p:nvPr/>
        </p:nvPicPr>
        <p:blipFill>
          <a:blip r:embed="rId4"/>
          <a:stretch>
            <a:fillRect/>
          </a:stretch>
        </p:blipFill>
        <p:spPr>
          <a:xfrm>
            <a:off x="352423" y="3774857"/>
            <a:ext cx="2932561" cy="2685874"/>
          </a:xfrm>
          <a:prstGeom prst="rect">
            <a:avLst/>
          </a:prstGeom>
        </p:spPr>
      </p:pic>
      <p:sp>
        <p:nvSpPr>
          <p:cNvPr id="6" name="Text Placeholder 10"/>
          <p:cNvSpPr txBox="1">
            <a:spLocks/>
          </p:cNvSpPr>
          <p:nvPr/>
        </p:nvSpPr>
        <p:spPr bwMode="gray">
          <a:xfrm>
            <a:off x="3565258" y="3794837"/>
            <a:ext cx="5172885" cy="2456629"/>
          </a:xfrm>
          <a:prstGeom prst="rect">
            <a:avLst/>
          </a:prstGeom>
        </p:spPr>
        <p:txBody>
          <a:bodyPr vert="horz" lIns="0" tIns="0" rIns="0" bIns="0" rtlCol="0">
            <a:noAutofit/>
          </a:bodyPr>
          <a:lstStyle>
            <a:lvl1pPr marL="0" indent="0" algn="l" defTabSz="816201" rtl="0" eaLnBrk="1" latinLnBrk="0" hangingPunct="1">
              <a:spcBef>
                <a:spcPts val="1350"/>
              </a:spcBef>
              <a:buClr>
                <a:schemeClr val="accent1"/>
              </a:buClr>
              <a:buSzPct val="80000"/>
              <a:buFontTx/>
              <a:buNone/>
              <a:defRPr sz="2000" b="0" kern="1200">
                <a:solidFill>
                  <a:schemeClr val="tx1"/>
                </a:solidFill>
                <a:latin typeface="+mn-lt"/>
                <a:ea typeface="+mn-ea"/>
                <a:cs typeface="+mn-cs"/>
              </a:defRPr>
            </a:lvl1pPr>
            <a:lvl2pPr marL="180000" indent="-180000" algn="l" defTabSz="816201" rtl="0" eaLnBrk="1" latinLnBrk="0" hangingPunct="1">
              <a:spcBef>
                <a:spcPts val="45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816201" rtl="0" eaLnBrk="1" latinLnBrk="0" hangingPunct="1">
              <a:spcBef>
                <a:spcPts val="225"/>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40000" indent="-180000" algn="l" defTabSz="816201" rtl="0" eaLnBrk="1" latinLnBrk="0" hangingPunct="1">
              <a:spcBef>
                <a:spcPts val="225"/>
              </a:spcBef>
              <a:buClr>
                <a:schemeClr val="tx1"/>
              </a:buClr>
              <a:buSzPct val="120000"/>
              <a:buFont typeface="Arial" pitchFamily="34" charset="0"/>
              <a:buChar char="▫"/>
              <a:defRPr sz="1600" kern="1200">
                <a:solidFill>
                  <a:schemeClr val="tx1"/>
                </a:solidFill>
                <a:latin typeface="+mn-lt"/>
                <a:ea typeface="+mn-ea"/>
                <a:cs typeface="+mn-cs"/>
              </a:defRPr>
            </a:lvl4pPr>
            <a:lvl5pPr marL="720000" indent="-180000" algn="l" defTabSz="816201" rtl="0" eaLnBrk="1" latinLnBrk="0" hangingPunct="1">
              <a:spcBef>
                <a:spcPts val="75"/>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2445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54"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1800" b="1" dirty="0" smtClean="0"/>
              <a:t>Containers</a:t>
            </a:r>
          </a:p>
          <a:p>
            <a:pPr marL="342900" indent="-342900">
              <a:buFont typeface="Arial" charset="0"/>
              <a:buChar char="•"/>
            </a:pPr>
            <a:r>
              <a:rPr lang="en-US" sz="1800" dirty="0" smtClean="0"/>
              <a:t>Containers only contain the information needed to run your app</a:t>
            </a:r>
          </a:p>
          <a:p>
            <a:pPr marL="342900" indent="-342900">
              <a:buFont typeface="Arial" charset="0"/>
              <a:buChar char="•"/>
            </a:pPr>
            <a:r>
              <a:rPr lang="en-US" sz="1800" dirty="0" smtClean="0"/>
              <a:t>Containers can share a single kernel</a:t>
            </a:r>
          </a:p>
          <a:p>
            <a:pPr marL="342900" indent="-342900">
              <a:buFont typeface="Arial" charset="0"/>
              <a:buChar char="•"/>
            </a:pPr>
            <a:r>
              <a:rPr lang="en-US" sz="1800" dirty="0" smtClean="0"/>
              <a:t>Containers run like native processes which can be managed individually using Docker commands</a:t>
            </a:r>
          </a:p>
          <a:p>
            <a:endParaRPr lang="en-US" dirty="0"/>
          </a:p>
        </p:txBody>
      </p:sp>
    </p:spTree>
    <p:extLst>
      <p:ext uri="{BB962C8B-B14F-4D97-AF65-F5344CB8AC3E}">
        <p14:creationId xmlns:p14="http://schemas.microsoft.com/office/powerpoint/2010/main" val="100638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lvl="0"/>
            <a:r>
              <a:rPr lang="en-US" dirty="0" smtClean="0"/>
              <a:t>A </a:t>
            </a:r>
            <a:r>
              <a:rPr lang="en-US" dirty="0"/>
              <a:t>container image is a lightweight, stand-alone, executable package of a piece of software that includes everything needed to run it: code, runtime, system tools, system libraries, settings. </a:t>
            </a:r>
            <a:endParaRPr lang="en-US" dirty="0" smtClean="0"/>
          </a:p>
          <a:p>
            <a:pPr lvl="0"/>
            <a:r>
              <a:rPr lang="en-US" dirty="0" smtClean="0"/>
              <a:t>Container images are defined using a </a:t>
            </a:r>
            <a:r>
              <a:rPr lang="en-US" dirty="0" err="1" smtClean="0">
                <a:latin typeface="Courier New" charset="0"/>
                <a:ea typeface="Courier New" charset="0"/>
                <a:cs typeface="Courier New" charset="0"/>
              </a:rPr>
              <a:t>Dockerfile</a:t>
            </a:r>
            <a:endParaRPr lang="en-US" dirty="0" smtClean="0">
              <a:latin typeface="Courier New" charset="0"/>
              <a:ea typeface="Courier New" charset="0"/>
              <a:cs typeface="Courier New" charset="0"/>
            </a:endParaRPr>
          </a:p>
          <a:p>
            <a:pPr lvl="0"/>
            <a:endParaRPr lang="en-US" dirty="0" smtClean="0"/>
          </a:p>
        </p:txBody>
      </p:sp>
      <p:sp>
        <p:nvSpPr>
          <p:cNvPr id="4" name="Title 3"/>
          <p:cNvSpPr>
            <a:spLocks noGrp="1"/>
          </p:cNvSpPr>
          <p:nvPr>
            <p:ph type="title"/>
          </p:nvPr>
        </p:nvSpPr>
        <p:spPr>
          <a:xfrm>
            <a:off x="352424" y="535542"/>
            <a:ext cx="8448675" cy="378857"/>
          </a:xfrm>
        </p:spPr>
        <p:txBody>
          <a:bodyPr/>
          <a:lstStyle/>
          <a:p>
            <a:r>
              <a:rPr lang="en-US" dirty="0" smtClean="0"/>
              <a:t>What is a Container Image?</a:t>
            </a:r>
            <a:endParaRPr lang="en-US" dirty="0"/>
          </a:p>
        </p:txBody>
      </p:sp>
      <p:pic>
        <p:nvPicPr>
          <p:cNvPr id="2" name="Picture 1"/>
          <p:cNvPicPr>
            <a:picLocks noChangeAspect="1"/>
          </p:cNvPicPr>
          <p:nvPr/>
        </p:nvPicPr>
        <p:blipFill>
          <a:blip r:embed="rId3"/>
          <a:stretch>
            <a:fillRect/>
          </a:stretch>
        </p:blipFill>
        <p:spPr>
          <a:xfrm>
            <a:off x="2552974" y="2631475"/>
            <a:ext cx="4047574" cy="3220051"/>
          </a:xfrm>
          <a:prstGeom prst="rect">
            <a:avLst/>
          </a:prstGeom>
        </p:spPr>
      </p:pic>
    </p:spTree>
    <p:extLst>
      <p:ext uri="{BB962C8B-B14F-4D97-AF65-F5344CB8AC3E}">
        <p14:creationId xmlns:p14="http://schemas.microsoft.com/office/powerpoint/2010/main" val="162971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424" y="535542"/>
            <a:ext cx="8448675" cy="378857"/>
          </a:xfrm>
        </p:spPr>
        <p:txBody>
          <a:bodyPr/>
          <a:lstStyle/>
          <a:p>
            <a:r>
              <a:rPr lang="en-US" dirty="0" smtClean="0"/>
              <a:t>Example </a:t>
            </a:r>
            <a:r>
              <a:rPr lang="en-US" b="0" dirty="0" err="1" smtClean="0">
                <a:latin typeface="Courier New" charset="0"/>
                <a:ea typeface="Courier New" charset="0"/>
                <a:cs typeface="Courier New" charset="0"/>
              </a:rPr>
              <a:t>Dockerfile</a:t>
            </a:r>
            <a:endParaRPr lang="en-US" b="0" dirty="0">
              <a:latin typeface="Courier New" charset="0"/>
              <a:ea typeface="Courier New" charset="0"/>
              <a:cs typeface="Courier New" charset="0"/>
            </a:endParaRPr>
          </a:p>
        </p:txBody>
      </p:sp>
      <p:pic>
        <p:nvPicPr>
          <p:cNvPr id="2" name="Picture 1"/>
          <p:cNvPicPr>
            <a:picLocks noChangeAspect="1"/>
          </p:cNvPicPr>
          <p:nvPr/>
        </p:nvPicPr>
        <p:blipFill>
          <a:blip r:embed="rId3"/>
          <a:stretch>
            <a:fillRect/>
          </a:stretch>
        </p:blipFill>
        <p:spPr>
          <a:xfrm>
            <a:off x="352424" y="1196501"/>
            <a:ext cx="5756546" cy="4223958"/>
          </a:xfrm>
          <a:prstGeom prst="rect">
            <a:avLst/>
          </a:prstGeom>
        </p:spPr>
      </p:pic>
    </p:spTree>
    <p:extLst>
      <p:ext uri="{BB962C8B-B14F-4D97-AF65-F5344CB8AC3E}">
        <p14:creationId xmlns:p14="http://schemas.microsoft.com/office/powerpoint/2010/main" val="17535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3592131"/>
            <a:ext cx="8448675" cy="2767518"/>
          </a:xfrm>
        </p:spPr>
        <p:txBody>
          <a:bodyPr/>
          <a:lstStyle/>
          <a:p>
            <a:r>
              <a:rPr lang="en-US" dirty="0" smtClean="0"/>
              <a:t>The </a:t>
            </a:r>
            <a:r>
              <a:rPr lang="en-US" i="1" dirty="0" smtClean="0"/>
              <a:t>Docker </a:t>
            </a:r>
            <a:r>
              <a:rPr lang="en-US" i="1" dirty="0"/>
              <a:t>Engine</a:t>
            </a:r>
            <a:r>
              <a:rPr lang="en-US" dirty="0"/>
              <a:t> is a client-server application with </a:t>
            </a:r>
            <a:r>
              <a:rPr lang="en-US" dirty="0" smtClean="0"/>
              <a:t>the following major </a:t>
            </a:r>
            <a:r>
              <a:rPr lang="en-US" dirty="0"/>
              <a:t>components:</a:t>
            </a:r>
          </a:p>
          <a:p>
            <a:pPr marL="342900" indent="-342900">
              <a:buFont typeface="Arial" charset="0"/>
              <a:buChar char="•"/>
            </a:pPr>
            <a:r>
              <a:rPr lang="en-US" dirty="0"/>
              <a:t>A server which is a type of long-running program called a daemon process (</a:t>
            </a:r>
            <a:r>
              <a:rPr lang="en-US" dirty="0" smtClean="0"/>
              <a:t>the </a:t>
            </a:r>
            <a:r>
              <a:rPr lang="en-US" dirty="0" err="1" smtClean="0">
                <a:latin typeface="Courier New" charset="0"/>
                <a:ea typeface="Courier New" charset="0"/>
                <a:cs typeface="Courier New" charset="0"/>
              </a:rPr>
              <a:t>dockerd</a:t>
            </a:r>
            <a:r>
              <a:rPr lang="en-US" dirty="0"/>
              <a:t> </a:t>
            </a:r>
            <a:r>
              <a:rPr lang="en-US" dirty="0" smtClean="0"/>
              <a:t>command)</a:t>
            </a:r>
            <a:endParaRPr lang="en-US" dirty="0"/>
          </a:p>
          <a:p>
            <a:pPr marL="342900" indent="-342900">
              <a:buFont typeface="Arial" charset="0"/>
              <a:buChar char="•"/>
            </a:pPr>
            <a:r>
              <a:rPr lang="en-US" dirty="0" smtClean="0"/>
              <a:t>A </a:t>
            </a:r>
            <a:r>
              <a:rPr lang="en-US" dirty="0"/>
              <a:t>REST API which specifies interfaces that programs can use to talk to the daemon and instruct it what to </a:t>
            </a:r>
            <a:r>
              <a:rPr lang="en-US" dirty="0" smtClean="0"/>
              <a:t>do.</a:t>
            </a:r>
          </a:p>
          <a:p>
            <a:pPr marL="342900" indent="-342900">
              <a:buFont typeface="Arial" charset="0"/>
              <a:buChar char="•"/>
            </a:pPr>
            <a:r>
              <a:rPr lang="en-US" dirty="0" smtClean="0"/>
              <a:t>A </a:t>
            </a:r>
            <a:r>
              <a:rPr lang="en-US" dirty="0"/>
              <a:t>command line interface (CLI) client (the </a:t>
            </a:r>
            <a:r>
              <a:rPr lang="en-US" dirty="0" err="1">
                <a:latin typeface="Courier New" charset="0"/>
                <a:ea typeface="Courier New" charset="0"/>
                <a:cs typeface="Courier New" charset="0"/>
              </a:rPr>
              <a:t>docker</a:t>
            </a:r>
            <a:r>
              <a:rPr lang="en-US" dirty="0"/>
              <a:t> command</a:t>
            </a:r>
            <a:r>
              <a:rPr lang="en-US" dirty="0" smtClean="0"/>
              <a:t>)</a:t>
            </a:r>
            <a:endParaRPr lang="en-US" dirty="0"/>
          </a:p>
          <a:p>
            <a:pPr marL="342900" indent="-342900">
              <a:buFont typeface="Arial" charset="0"/>
              <a:buChar char="•"/>
            </a:pP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Docker Engine</a:t>
            </a:r>
            <a:endParaRPr lang="en-US" dirty="0"/>
          </a:p>
        </p:txBody>
      </p:sp>
      <p:pic>
        <p:nvPicPr>
          <p:cNvPr id="3" name="Picture 2"/>
          <p:cNvPicPr>
            <a:picLocks noChangeAspect="1"/>
          </p:cNvPicPr>
          <p:nvPr/>
        </p:nvPicPr>
        <p:blipFill>
          <a:blip r:embed="rId3"/>
          <a:stretch>
            <a:fillRect/>
          </a:stretch>
        </p:blipFill>
        <p:spPr>
          <a:xfrm>
            <a:off x="2722831" y="690655"/>
            <a:ext cx="3707860" cy="2901476"/>
          </a:xfrm>
          <a:prstGeom prst="rect">
            <a:avLst/>
          </a:prstGeom>
        </p:spPr>
      </p:pic>
    </p:spTree>
    <p:extLst>
      <p:ext uri="{BB962C8B-B14F-4D97-AF65-F5344CB8AC3E}">
        <p14:creationId xmlns:p14="http://schemas.microsoft.com/office/powerpoint/2010/main" val="175254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Concur_2018_4x3_White_070617">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18_4x3_White.potx" id="{99BEA60F-E872-4088-B058-21E9693C0E8B}" vid="{E8B43D9D-E5A4-40AC-B8A4-8040992C49C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SAP_Concur_2018_4x3_White</Template>
  <TotalTime>127</TotalTime>
  <Words>413</Words>
  <Application>Microsoft Macintosh PowerPoint</Application>
  <PresentationFormat>On-screen Show (4:3)</PresentationFormat>
  <Paragraphs>73</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 Unicode MS</vt:lpstr>
      <vt:lpstr>Courier New</vt:lpstr>
      <vt:lpstr>Symbol</vt:lpstr>
      <vt:lpstr>wingdings</vt:lpstr>
      <vt:lpstr>wingdings</vt:lpstr>
      <vt:lpstr>Arial</vt:lpstr>
      <vt:lpstr>SAP_Concur_2018_4x3_White_070617</vt:lpstr>
      <vt:lpstr>PowerPoint Presentation</vt:lpstr>
      <vt:lpstr>PowerPoint Presentation</vt:lpstr>
      <vt:lpstr>What is Docker?</vt:lpstr>
      <vt:lpstr>What is Docker?</vt:lpstr>
      <vt:lpstr>What is a Container?</vt:lpstr>
      <vt:lpstr>Containers vs VMs</vt:lpstr>
      <vt:lpstr>What is a Container Image?</vt:lpstr>
      <vt:lpstr>Example Dockerfile</vt:lpstr>
      <vt:lpstr>Docker Engine</vt:lpstr>
      <vt:lpstr>Hands-on Workshop</vt:lpstr>
      <vt:lpstr>Workshop Resources</vt:lpstr>
      <vt:lpstr>Why should I use Docker?</vt:lpstr>
      <vt:lpstr>Benefits of using Docker</vt:lpstr>
      <vt:lpstr>Benefits of using Docker (continued)</vt:lpstr>
      <vt:lpstr>Thank you.</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Idris, Simon</dc:creator>
  <cp:keywords>2017/4:3/black and white</cp:keywords>
  <cp:lastModifiedBy>Idris, Simon</cp:lastModifiedBy>
  <cp:revision>19</cp:revision>
  <dcterms:created xsi:type="dcterms:W3CDTF">2018-01-19T15:50:38Z</dcterms:created>
  <dcterms:modified xsi:type="dcterms:W3CDTF">2018-01-19T18:00:22Z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